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DA59C-C1A2-4859-86ED-0AC251303BB5}" v="32" dt="2019-08-21T07:41:24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custSel modSld">
      <pc:chgData name="ivan.cuzic1@skole.hr" userId="df63c021-0675-4d8c-a9d6-36d6c01b34a5" providerId="ADAL" clId="{C1599836-AC79-488E-8B8C-FB01D280028A}" dt="2019-08-11T16:39:22.993" v="56" actId="20577"/>
      <pc:docMkLst>
        <pc:docMk/>
      </pc:docMkLst>
      <pc:sldChg chg="modSp">
        <pc:chgData name="ivan.cuzic1@skole.hr" userId="df63c021-0675-4d8c-a9d6-36d6c01b34a5" providerId="ADAL" clId="{C1599836-AC79-488E-8B8C-FB01D280028A}" dt="2019-08-11T16:39:22.993" v="56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11T16:39:22.993" v="56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C1599836-AC79-488E-8B8C-FB01D280028A}" dt="2019-08-11T16:39:12.212" v="40" actId="20577"/>
          <ac:spMkLst>
            <pc:docMk/>
            <pc:sldMk cId="2959175408" sldId="256"/>
            <ac:spMk id="3" creationId="{00000000-0000-0000-0000-000000000000}"/>
          </ac:spMkLst>
        </pc:spChg>
      </pc:sldChg>
    </pc:docChg>
  </pc:docChgLst>
  <pc:docChgLst>
    <pc:chgData name="IVAN ĆUŽIĆ" userId="df63c021-0675-4d8c-a9d6-36d6c01b34a5" providerId="ADAL" clId="{87EDA59C-C1A2-4859-86ED-0AC251303BB5}"/>
    <pc:docChg chg="custSel modSld">
      <pc:chgData name="IVAN ĆUŽIĆ" userId="df63c021-0675-4d8c-a9d6-36d6c01b34a5" providerId="ADAL" clId="{87EDA59C-C1A2-4859-86ED-0AC251303BB5}" dt="2019-08-11T16:52:01.405" v="80" actId="20577"/>
      <pc:docMkLst>
        <pc:docMk/>
      </pc:docMkLst>
      <pc:sldChg chg="modSp">
        <pc:chgData name="IVAN ĆUŽIĆ" userId="df63c021-0675-4d8c-a9d6-36d6c01b34a5" providerId="ADAL" clId="{87EDA59C-C1A2-4859-86ED-0AC251303BB5}" dt="2019-08-11T16:52:01.405" v="80" actId="20577"/>
        <pc:sldMkLst>
          <pc:docMk/>
          <pc:sldMk cId="2959175408" sldId="256"/>
        </pc:sldMkLst>
        <pc:spChg chg="mod">
          <ac:chgData name="IVAN ĆUŽIĆ" userId="df63c021-0675-4d8c-a9d6-36d6c01b34a5" providerId="ADAL" clId="{87EDA59C-C1A2-4859-86ED-0AC251303BB5}" dt="2019-08-11T16:51:28.422" v="23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 ĆUŽIĆ" userId="df63c021-0675-4d8c-a9d6-36d6c01b34a5" providerId="ADAL" clId="{87EDA59C-C1A2-4859-86ED-0AC251303BB5}" dt="2019-08-11T16:52:01.405" v="80" actId="20577"/>
          <ac:spMkLst>
            <pc:docMk/>
            <pc:sldMk cId="2959175408" sldId="256"/>
            <ac:spMk id="3" creationId="{00000000-0000-0000-0000-000000000000}"/>
          </ac:spMkLst>
        </pc:spChg>
      </pc:sldChg>
    </pc:docChg>
  </pc:docChgLst>
  <pc:docChgLst>
    <pc:chgData name="ivan.cuzic1@skole.hr" userId="df63c021-0675-4d8c-a9d6-36d6c01b34a5" providerId="ADAL" clId="{87EDA59C-C1A2-4859-86ED-0AC251303BB5}"/>
    <pc:docChg chg="undo custSel mod addSld delSld modSld">
      <pc:chgData name="ivan.cuzic1@skole.hr" userId="df63c021-0675-4d8c-a9d6-36d6c01b34a5" providerId="ADAL" clId="{87EDA59C-C1A2-4859-86ED-0AC251303BB5}" dt="2019-08-21T07:41:24.818" v="2558" actId="1076"/>
      <pc:docMkLst>
        <pc:docMk/>
      </pc:docMkLst>
      <pc:sldChg chg="del">
        <pc:chgData name="ivan.cuzic1@skole.hr" userId="df63c021-0675-4d8c-a9d6-36d6c01b34a5" providerId="ADAL" clId="{87EDA59C-C1A2-4859-86ED-0AC251303BB5}" dt="2019-08-19T09:24:04.076" v="0" actId="2696"/>
        <pc:sldMkLst>
          <pc:docMk/>
          <pc:sldMk cId="1894146278" sldId="257"/>
        </pc:sldMkLst>
      </pc:sldChg>
      <pc:sldChg chg="addSp delSp modSp add mod setBg">
        <pc:chgData name="ivan.cuzic1@skole.hr" userId="df63c021-0675-4d8c-a9d6-36d6c01b34a5" providerId="ADAL" clId="{87EDA59C-C1A2-4859-86ED-0AC251303BB5}" dt="2019-08-20T07:59:57.126" v="88" actId="26606"/>
        <pc:sldMkLst>
          <pc:docMk/>
          <pc:sldMk cId="2305241847" sldId="257"/>
        </pc:sldMkLst>
        <pc:spChg chg="mod">
          <ac:chgData name="ivan.cuzic1@skole.hr" userId="df63c021-0675-4d8c-a9d6-36d6c01b34a5" providerId="ADAL" clId="{87EDA59C-C1A2-4859-86ED-0AC251303BB5}" dt="2019-08-20T07:59:57.126" v="88" actId="26606"/>
          <ac:spMkLst>
            <pc:docMk/>
            <pc:sldMk cId="2305241847" sldId="257"/>
            <ac:spMk id="2" creationId="{86FD317C-E805-45A1-9A68-1561F0B392FB}"/>
          </ac:spMkLst>
        </pc:spChg>
        <pc:spChg chg="del">
          <ac:chgData name="ivan.cuzic1@skole.hr" userId="df63c021-0675-4d8c-a9d6-36d6c01b34a5" providerId="ADAL" clId="{87EDA59C-C1A2-4859-86ED-0AC251303BB5}" dt="2019-08-20T07:57:48.355" v="8"/>
          <ac:spMkLst>
            <pc:docMk/>
            <pc:sldMk cId="2305241847" sldId="257"/>
            <ac:spMk id="3" creationId="{1320BAE1-A631-4D89-8668-066A0D08106A}"/>
          </ac:spMkLst>
        </pc:spChg>
        <pc:spChg chg="add mod">
          <ac:chgData name="ivan.cuzic1@skole.hr" userId="df63c021-0675-4d8c-a9d6-36d6c01b34a5" providerId="ADAL" clId="{87EDA59C-C1A2-4859-86ED-0AC251303BB5}" dt="2019-08-20T07:59:57.126" v="88" actId="26606"/>
          <ac:spMkLst>
            <pc:docMk/>
            <pc:sldMk cId="2305241847" sldId="257"/>
            <ac:spMk id="9" creationId="{F3828858-476F-4433-AEC5-78956677B26F}"/>
          </ac:spMkLst>
        </pc:spChg>
        <pc:spChg chg="add del">
          <ac:chgData name="ivan.cuzic1@skole.hr" userId="df63c021-0675-4d8c-a9d6-36d6c01b34a5" providerId="ADAL" clId="{87EDA59C-C1A2-4859-86ED-0AC251303BB5}" dt="2019-08-20T07:59:57.126" v="88" actId="26606"/>
          <ac:spMkLst>
            <pc:docMk/>
            <pc:sldMk cId="2305241847" sldId="257"/>
            <ac:spMk id="12" creationId="{73DE2CFE-42F2-48F0-8706-5264E012B10C}"/>
          </ac:spMkLst>
        </pc:spChg>
        <pc:spChg chg="add">
          <ac:chgData name="ivan.cuzic1@skole.hr" userId="df63c021-0675-4d8c-a9d6-36d6c01b34a5" providerId="ADAL" clId="{87EDA59C-C1A2-4859-86ED-0AC251303BB5}" dt="2019-08-20T07:59:57.126" v="88" actId="26606"/>
          <ac:spMkLst>
            <pc:docMk/>
            <pc:sldMk cId="2305241847" sldId="257"/>
            <ac:spMk id="17" creationId="{AB45A142-4255-493C-8284-5D566C121B10}"/>
          </ac:spMkLst>
        </pc:spChg>
        <pc:picChg chg="add mod">
          <ac:chgData name="ivan.cuzic1@skole.hr" userId="df63c021-0675-4d8c-a9d6-36d6c01b34a5" providerId="ADAL" clId="{87EDA59C-C1A2-4859-86ED-0AC251303BB5}" dt="2019-08-20T07:59:57.126" v="88" actId="26606"/>
          <ac:picMkLst>
            <pc:docMk/>
            <pc:sldMk cId="2305241847" sldId="257"/>
            <ac:picMk id="5" creationId="{254FA8BB-50CA-48C9-AEE1-FA70642219D4}"/>
          </ac:picMkLst>
        </pc:picChg>
        <pc:cxnChg chg="add">
          <ac:chgData name="ivan.cuzic1@skole.hr" userId="df63c021-0675-4d8c-a9d6-36d6c01b34a5" providerId="ADAL" clId="{87EDA59C-C1A2-4859-86ED-0AC251303BB5}" dt="2019-08-20T07:59:57.126" v="88" actId="26606"/>
          <ac:cxnSpMkLst>
            <pc:docMk/>
            <pc:sldMk cId="2305241847" sldId="257"/>
            <ac:cxnSpMk id="19" creationId="{38FB9660-F42F-4313-BBC4-47C007FE484C}"/>
          </ac:cxnSpMkLst>
        </pc:cxnChg>
      </pc:sldChg>
      <pc:sldChg chg="del">
        <pc:chgData name="ivan.cuzic1@skole.hr" userId="df63c021-0675-4d8c-a9d6-36d6c01b34a5" providerId="ADAL" clId="{87EDA59C-C1A2-4859-86ED-0AC251303BB5}" dt="2019-08-19T09:24:15.997" v="5" actId="2696"/>
        <pc:sldMkLst>
          <pc:docMk/>
          <pc:sldMk cId="1607255219" sldId="258"/>
        </pc:sldMkLst>
      </pc:sldChg>
      <pc:sldChg chg="addSp delSp modSp add mod setBg setClrOvrMap modNotesTx">
        <pc:chgData name="ivan.cuzic1@skole.hr" userId="df63c021-0675-4d8c-a9d6-36d6c01b34a5" providerId="ADAL" clId="{87EDA59C-C1A2-4859-86ED-0AC251303BB5}" dt="2019-08-20T08:06:15.629" v="267" actId="20577"/>
        <pc:sldMkLst>
          <pc:docMk/>
          <pc:sldMk cId="2504584325" sldId="258"/>
        </pc:sldMkLst>
        <pc:spChg chg="mod">
          <ac:chgData name="ivan.cuzic1@skole.hr" userId="df63c021-0675-4d8c-a9d6-36d6c01b34a5" providerId="ADAL" clId="{87EDA59C-C1A2-4859-86ED-0AC251303BB5}" dt="2019-08-20T08:05:12.603" v="229" actId="1076"/>
          <ac:spMkLst>
            <pc:docMk/>
            <pc:sldMk cId="2504584325" sldId="258"/>
            <ac:spMk id="2" creationId="{15DF511C-CDC6-4A48-8364-C227FA87DE72}"/>
          </ac:spMkLst>
        </pc:spChg>
        <pc:spChg chg="del">
          <ac:chgData name="ivan.cuzic1@skole.hr" userId="df63c021-0675-4d8c-a9d6-36d6c01b34a5" providerId="ADAL" clId="{87EDA59C-C1A2-4859-86ED-0AC251303BB5}" dt="2019-08-20T08:00:47.215" v="97"/>
          <ac:spMkLst>
            <pc:docMk/>
            <pc:sldMk cId="2504584325" sldId="258"/>
            <ac:spMk id="3" creationId="{D2F681EE-0D1D-40C5-8DAF-DA6925B34582}"/>
          </ac:spMkLst>
        </pc:spChg>
        <pc:spChg chg="add mod">
          <ac:chgData name="ivan.cuzic1@skole.hr" userId="df63c021-0675-4d8c-a9d6-36d6c01b34a5" providerId="ADAL" clId="{87EDA59C-C1A2-4859-86ED-0AC251303BB5}" dt="2019-08-20T08:05:44.170" v="235" actId="14100"/>
          <ac:spMkLst>
            <pc:docMk/>
            <pc:sldMk cId="2504584325" sldId="258"/>
            <ac:spMk id="9" creationId="{9F4129CB-5E15-42FA-A30C-22DEFB613E1E}"/>
          </ac:spMkLst>
        </pc:spChg>
        <pc:spChg chg="add">
          <ac:chgData name="ivan.cuzic1@skole.hr" userId="df63c021-0675-4d8c-a9d6-36d6c01b34a5" providerId="ADAL" clId="{87EDA59C-C1A2-4859-86ED-0AC251303BB5}" dt="2019-08-20T08:04:53.065" v="227" actId="26606"/>
          <ac:spMkLst>
            <pc:docMk/>
            <pc:sldMk cId="2504584325" sldId="258"/>
            <ac:spMk id="17" creationId="{EF9B8DF2-C3F5-49A2-94D2-F7B65A0F1F15}"/>
          </ac:spMkLst>
        </pc:spChg>
        <pc:picChg chg="add mod ord">
          <ac:chgData name="ivan.cuzic1@skole.hr" userId="df63c021-0675-4d8c-a9d6-36d6c01b34a5" providerId="ADAL" clId="{87EDA59C-C1A2-4859-86ED-0AC251303BB5}" dt="2019-08-20T08:04:53.065" v="227" actId="26606"/>
          <ac:picMkLst>
            <pc:docMk/>
            <pc:sldMk cId="2504584325" sldId="258"/>
            <ac:picMk id="5" creationId="{2551D45B-C1F2-4B92-A3B3-921DCE4B69F9}"/>
          </ac:picMkLst>
        </pc:picChg>
        <pc:cxnChg chg="add del">
          <ac:chgData name="ivan.cuzic1@skole.hr" userId="df63c021-0675-4d8c-a9d6-36d6c01b34a5" providerId="ADAL" clId="{87EDA59C-C1A2-4859-86ED-0AC251303BB5}" dt="2019-08-20T08:04:53.065" v="227" actId="26606"/>
          <ac:cxnSpMkLst>
            <pc:docMk/>
            <pc:sldMk cId="2504584325" sldId="258"/>
            <ac:cxnSpMk id="12" creationId="{A7F400EE-A8A5-48AF-B4D6-291B52C6F0B0}"/>
          </ac:cxnSpMkLst>
        </pc:cxnChg>
      </pc:sldChg>
      <pc:sldChg chg="del">
        <pc:chgData name="ivan.cuzic1@skole.hr" userId="df63c021-0675-4d8c-a9d6-36d6c01b34a5" providerId="ADAL" clId="{87EDA59C-C1A2-4859-86ED-0AC251303BB5}" dt="2019-08-19T09:24:13.607" v="4" actId="2696"/>
        <pc:sldMkLst>
          <pc:docMk/>
          <pc:sldMk cId="1069998747" sldId="259"/>
        </pc:sldMkLst>
      </pc:sldChg>
      <pc:sldChg chg="addSp delSp modSp add mod setBg setClrOvrMap modNotesTx">
        <pc:chgData name="ivan.cuzic1@skole.hr" userId="df63c021-0675-4d8c-a9d6-36d6c01b34a5" providerId="ADAL" clId="{87EDA59C-C1A2-4859-86ED-0AC251303BB5}" dt="2019-08-20T08:11:35.258" v="428" actId="255"/>
        <pc:sldMkLst>
          <pc:docMk/>
          <pc:sldMk cId="2909056177" sldId="259"/>
        </pc:sldMkLst>
        <pc:spChg chg="mod">
          <ac:chgData name="ivan.cuzic1@skole.hr" userId="df63c021-0675-4d8c-a9d6-36d6c01b34a5" providerId="ADAL" clId="{87EDA59C-C1A2-4859-86ED-0AC251303BB5}" dt="2019-08-20T08:11:28.364" v="427" actId="26606"/>
          <ac:spMkLst>
            <pc:docMk/>
            <pc:sldMk cId="2909056177" sldId="259"/>
            <ac:spMk id="2" creationId="{05B67E09-5A23-4903-96B1-6FDA3F08E96C}"/>
          </ac:spMkLst>
        </pc:spChg>
        <pc:spChg chg="del">
          <ac:chgData name="ivan.cuzic1@skole.hr" userId="df63c021-0675-4d8c-a9d6-36d6c01b34a5" providerId="ADAL" clId="{87EDA59C-C1A2-4859-86ED-0AC251303BB5}" dt="2019-08-20T08:07:15.652" v="270"/>
          <ac:spMkLst>
            <pc:docMk/>
            <pc:sldMk cId="2909056177" sldId="259"/>
            <ac:spMk id="3" creationId="{D1E2AF53-504D-4248-96A7-FD5E473937BC}"/>
          </ac:spMkLst>
        </pc:spChg>
        <pc:spChg chg="add del">
          <ac:chgData name="ivan.cuzic1@skole.hr" userId="df63c021-0675-4d8c-a9d6-36d6c01b34a5" providerId="ADAL" clId="{87EDA59C-C1A2-4859-86ED-0AC251303BB5}" dt="2019-08-20T08:09:02.566" v="327" actId="26606"/>
          <ac:spMkLst>
            <pc:docMk/>
            <pc:sldMk cId="2909056177" sldId="259"/>
            <ac:spMk id="10" creationId="{1DB7C82F-AB7E-4F0C-B829-FA1B9C415180}"/>
          </ac:spMkLst>
        </pc:spChg>
        <pc:spChg chg="add mod">
          <ac:chgData name="ivan.cuzic1@skole.hr" userId="df63c021-0675-4d8c-a9d6-36d6c01b34a5" providerId="ADAL" clId="{87EDA59C-C1A2-4859-86ED-0AC251303BB5}" dt="2019-08-20T08:11:35.258" v="428" actId="255"/>
          <ac:spMkLst>
            <pc:docMk/>
            <pc:sldMk cId="2909056177" sldId="259"/>
            <ac:spMk id="14" creationId="{5F9D3041-7A6B-4885-99F1-CF53FFD83A85}"/>
          </ac:spMkLst>
        </pc:spChg>
        <pc:spChg chg="add">
          <ac:chgData name="ivan.cuzic1@skole.hr" userId="df63c021-0675-4d8c-a9d6-36d6c01b34a5" providerId="ADAL" clId="{87EDA59C-C1A2-4859-86ED-0AC251303BB5}" dt="2019-08-20T08:11:28.364" v="427" actId="26606"/>
          <ac:spMkLst>
            <pc:docMk/>
            <pc:sldMk cId="2909056177" sldId="259"/>
            <ac:spMk id="19" creationId="{4F74D28C-3268-4E35-8EE1-D92CB4A85A7D}"/>
          </ac:spMkLst>
        </pc:spChg>
        <pc:picChg chg="add mod ord">
          <ac:chgData name="ivan.cuzic1@skole.hr" userId="df63c021-0675-4d8c-a9d6-36d6c01b34a5" providerId="ADAL" clId="{87EDA59C-C1A2-4859-86ED-0AC251303BB5}" dt="2019-08-20T08:11:28.364" v="427" actId="26606"/>
          <ac:picMkLst>
            <pc:docMk/>
            <pc:sldMk cId="2909056177" sldId="259"/>
            <ac:picMk id="5" creationId="{E9109EDD-EE72-4DEF-B6D1-DDB418DDC2DA}"/>
          </ac:picMkLst>
        </pc:picChg>
      </pc:sldChg>
      <pc:sldChg chg="addSp delSp modSp add mod setBg setClrOvrMap">
        <pc:chgData name="ivan.cuzic1@skole.hr" userId="df63c021-0675-4d8c-a9d6-36d6c01b34a5" providerId="ADAL" clId="{87EDA59C-C1A2-4859-86ED-0AC251303BB5}" dt="2019-08-20T08:20:38.533" v="813" actId="27636"/>
        <pc:sldMkLst>
          <pc:docMk/>
          <pc:sldMk cId="686081446" sldId="260"/>
        </pc:sldMkLst>
        <pc:spChg chg="mod">
          <ac:chgData name="ivan.cuzic1@skole.hr" userId="df63c021-0675-4d8c-a9d6-36d6c01b34a5" providerId="ADAL" clId="{87EDA59C-C1A2-4859-86ED-0AC251303BB5}" dt="2019-08-20T08:19:32.592" v="809" actId="26606"/>
          <ac:spMkLst>
            <pc:docMk/>
            <pc:sldMk cId="686081446" sldId="260"/>
            <ac:spMk id="2" creationId="{212FC0D2-D0F1-474C-8CA1-1642177C84A7}"/>
          </ac:spMkLst>
        </pc:spChg>
        <pc:spChg chg="mod">
          <ac:chgData name="ivan.cuzic1@skole.hr" userId="df63c021-0675-4d8c-a9d6-36d6c01b34a5" providerId="ADAL" clId="{87EDA59C-C1A2-4859-86ED-0AC251303BB5}" dt="2019-08-20T08:20:38.533" v="813" actId="27636"/>
          <ac:spMkLst>
            <pc:docMk/>
            <pc:sldMk cId="686081446" sldId="260"/>
            <ac:spMk id="3" creationId="{5F98EE04-9A59-4F6A-AFD8-EF961BD719DC}"/>
          </ac:spMkLst>
        </pc:spChg>
        <pc:spChg chg="add del">
          <ac:chgData name="ivan.cuzic1@skole.hr" userId="df63c021-0675-4d8c-a9d6-36d6c01b34a5" providerId="ADAL" clId="{87EDA59C-C1A2-4859-86ED-0AC251303BB5}" dt="2019-08-20T08:19:32.592" v="809" actId="26606"/>
          <ac:spMkLst>
            <pc:docMk/>
            <pc:sldMk cId="686081446" sldId="260"/>
            <ac:spMk id="8" creationId="{5B336162-B533-4EFE-8BB3-8EBB4A5E32F8}"/>
          </ac:spMkLst>
        </pc:spChg>
        <pc:spChg chg="add">
          <ac:chgData name="ivan.cuzic1@skole.hr" userId="df63c021-0675-4d8c-a9d6-36d6c01b34a5" providerId="ADAL" clId="{87EDA59C-C1A2-4859-86ED-0AC251303BB5}" dt="2019-08-20T08:19:32.592" v="809" actId="26606"/>
          <ac:spMkLst>
            <pc:docMk/>
            <pc:sldMk cId="686081446" sldId="260"/>
            <ac:spMk id="13" creationId="{8D70B121-56F4-4848-B38B-182089D909FA}"/>
          </ac:spMkLst>
        </pc:spChg>
        <pc:cxnChg chg="add">
          <ac:chgData name="ivan.cuzic1@skole.hr" userId="df63c021-0675-4d8c-a9d6-36d6c01b34a5" providerId="ADAL" clId="{87EDA59C-C1A2-4859-86ED-0AC251303BB5}" dt="2019-08-20T08:19:32.592" v="809" actId="26606"/>
          <ac:cxnSpMkLst>
            <pc:docMk/>
            <pc:sldMk cId="686081446" sldId="260"/>
            <ac:cxnSpMk id="15" creationId="{2D72A2C9-F3CA-4216-8BAD-FA4C970C3C4E}"/>
          </ac:cxnSpMkLst>
        </pc:cxnChg>
      </pc:sldChg>
      <pc:sldChg chg="del">
        <pc:chgData name="ivan.cuzic1@skole.hr" userId="df63c021-0675-4d8c-a9d6-36d6c01b34a5" providerId="ADAL" clId="{87EDA59C-C1A2-4859-86ED-0AC251303BB5}" dt="2019-08-19T09:24:11.482" v="3" actId="2696"/>
        <pc:sldMkLst>
          <pc:docMk/>
          <pc:sldMk cId="1839049092" sldId="260"/>
        </pc:sldMkLst>
      </pc:sldChg>
      <pc:sldChg chg="del">
        <pc:chgData name="ivan.cuzic1@skole.hr" userId="df63c021-0675-4d8c-a9d6-36d6c01b34a5" providerId="ADAL" clId="{87EDA59C-C1A2-4859-86ED-0AC251303BB5}" dt="2019-08-19T09:24:06.685" v="1" actId="2696"/>
        <pc:sldMkLst>
          <pc:docMk/>
          <pc:sldMk cId="2167778024" sldId="261"/>
        </pc:sldMkLst>
      </pc:sldChg>
      <pc:sldChg chg="addSp delSp modSp add mod setBg modNotesTx">
        <pc:chgData name="ivan.cuzic1@skole.hr" userId="df63c021-0675-4d8c-a9d6-36d6c01b34a5" providerId="ADAL" clId="{87EDA59C-C1A2-4859-86ED-0AC251303BB5}" dt="2019-08-20T08:54:33.668" v="999" actId="14100"/>
        <pc:sldMkLst>
          <pc:docMk/>
          <pc:sldMk cId="2879281762" sldId="261"/>
        </pc:sldMkLst>
        <pc:spChg chg="mod">
          <ac:chgData name="ivan.cuzic1@skole.hr" userId="df63c021-0675-4d8c-a9d6-36d6c01b34a5" providerId="ADAL" clId="{87EDA59C-C1A2-4859-86ED-0AC251303BB5}" dt="2019-08-20T08:54:17.257" v="996" actId="26606"/>
          <ac:spMkLst>
            <pc:docMk/>
            <pc:sldMk cId="2879281762" sldId="261"/>
            <ac:spMk id="2" creationId="{23EB9708-2A6F-4A73-813B-8615C0BDD1C6}"/>
          </ac:spMkLst>
        </pc:spChg>
        <pc:spChg chg="del">
          <ac:chgData name="ivan.cuzic1@skole.hr" userId="df63c021-0675-4d8c-a9d6-36d6c01b34a5" providerId="ADAL" clId="{87EDA59C-C1A2-4859-86ED-0AC251303BB5}" dt="2019-08-20T08:46:45.643" v="825"/>
          <ac:spMkLst>
            <pc:docMk/>
            <pc:sldMk cId="2879281762" sldId="261"/>
            <ac:spMk id="3" creationId="{81CC03F5-B435-48F1-A8EB-A959D29A21EA}"/>
          </ac:spMkLst>
        </pc:spChg>
        <pc:spChg chg="add mod">
          <ac:chgData name="ivan.cuzic1@skole.hr" userId="df63c021-0675-4d8c-a9d6-36d6c01b34a5" providerId="ADAL" clId="{87EDA59C-C1A2-4859-86ED-0AC251303BB5}" dt="2019-08-20T08:54:33.668" v="999" actId="14100"/>
          <ac:spMkLst>
            <pc:docMk/>
            <pc:sldMk cId="2879281762" sldId="261"/>
            <ac:spMk id="9" creationId="{8F6790AA-40AE-4FD2-8A83-4DA0E48E7979}"/>
          </ac:spMkLst>
        </pc:spChg>
        <pc:picChg chg="add mod ord">
          <ac:chgData name="ivan.cuzic1@skole.hr" userId="df63c021-0675-4d8c-a9d6-36d6c01b34a5" providerId="ADAL" clId="{87EDA59C-C1A2-4859-86ED-0AC251303BB5}" dt="2019-08-20T08:54:17.257" v="996" actId="26606"/>
          <ac:picMkLst>
            <pc:docMk/>
            <pc:sldMk cId="2879281762" sldId="261"/>
            <ac:picMk id="5" creationId="{98E9750E-A0E6-44BB-9AFE-6AE7AE4FD28C}"/>
          </ac:picMkLst>
        </pc:picChg>
        <pc:cxnChg chg="add del">
          <ac:chgData name="ivan.cuzic1@skole.hr" userId="df63c021-0675-4d8c-a9d6-36d6c01b34a5" providerId="ADAL" clId="{87EDA59C-C1A2-4859-86ED-0AC251303BB5}" dt="2019-08-20T08:53:48.949" v="994" actId="26606"/>
          <ac:cxnSpMkLst>
            <pc:docMk/>
            <pc:sldMk cId="2879281762" sldId="261"/>
            <ac:cxnSpMk id="12" creationId="{A7F400EE-A8A5-48AF-B4D6-291B52C6F0B0}"/>
          </ac:cxnSpMkLst>
        </pc:cxnChg>
        <pc:cxnChg chg="add del">
          <ac:chgData name="ivan.cuzic1@skole.hr" userId="df63c021-0675-4d8c-a9d6-36d6c01b34a5" providerId="ADAL" clId="{87EDA59C-C1A2-4859-86ED-0AC251303BB5}" dt="2019-08-20T08:54:17.257" v="996" actId="26606"/>
          <ac:cxnSpMkLst>
            <pc:docMk/>
            <pc:sldMk cId="2879281762" sldId="261"/>
            <ac:cxnSpMk id="17" creationId="{E4A809D5-3600-46D4-A466-67F2349A54FB}"/>
          </ac:cxnSpMkLst>
        </pc:cxnChg>
      </pc:sldChg>
      <pc:sldChg chg="addSp delSp modSp add mod setBg modNotesTx">
        <pc:chgData name="ivan.cuzic1@skole.hr" userId="df63c021-0675-4d8c-a9d6-36d6c01b34a5" providerId="ADAL" clId="{87EDA59C-C1A2-4859-86ED-0AC251303BB5}" dt="2019-08-20T08:58:25.917" v="1181" actId="20577"/>
        <pc:sldMkLst>
          <pc:docMk/>
          <pc:sldMk cId="2553157445" sldId="262"/>
        </pc:sldMkLst>
        <pc:spChg chg="mod">
          <ac:chgData name="ivan.cuzic1@skole.hr" userId="df63c021-0675-4d8c-a9d6-36d6c01b34a5" providerId="ADAL" clId="{87EDA59C-C1A2-4859-86ED-0AC251303BB5}" dt="2019-08-20T08:57:27.573" v="1133" actId="26606"/>
          <ac:spMkLst>
            <pc:docMk/>
            <pc:sldMk cId="2553157445" sldId="262"/>
            <ac:spMk id="2" creationId="{C33B1F91-88F3-4D3E-B4F1-ADA10159F427}"/>
          </ac:spMkLst>
        </pc:spChg>
        <pc:spChg chg="del">
          <ac:chgData name="ivan.cuzic1@skole.hr" userId="df63c021-0675-4d8c-a9d6-36d6c01b34a5" providerId="ADAL" clId="{87EDA59C-C1A2-4859-86ED-0AC251303BB5}" dt="2019-08-20T08:55:18.262" v="1002"/>
          <ac:spMkLst>
            <pc:docMk/>
            <pc:sldMk cId="2553157445" sldId="262"/>
            <ac:spMk id="3" creationId="{3246E578-273A-455D-B34C-9BAA421D54E2}"/>
          </ac:spMkLst>
        </pc:spChg>
        <pc:spChg chg="add mod ord">
          <ac:chgData name="ivan.cuzic1@skole.hr" userId="df63c021-0675-4d8c-a9d6-36d6c01b34a5" providerId="ADAL" clId="{87EDA59C-C1A2-4859-86ED-0AC251303BB5}" dt="2019-08-20T08:57:44.590" v="1134" actId="255"/>
          <ac:spMkLst>
            <pc:docMk/>
            <pc:sldMk cId="2553157445" sldId="262"/>
            <ac:spMk id="9" creationId="{9CC451F1-60AA-4E46-B3E3-DCC20B733B2D}"/>
          </ac:spMkLst>
        </pc:spChg>
        <pc:picChg chg="add mod">
          <ac:chgData name="ivan.cuzic1@skole.hr" userId="df63c021-0675-4d8c-a9d6-36d6c01b34a5" providerId="ADAL" clId="{87EDA59C-C1A2-4859-86ED-0AC251303BB5}" dt="2019-08-20T08:57:27.573" v="1133" actId="26606"/>
          <ac:picMkLst>
            <pc:docMk/>
            <pc:sldMk cId="2553157445" sldId="262"/>
            <ac:picMk id="5" creationId="{7DFA6E0C-6BB4-4569-83A1-DC829BD48142}"/>
          </ac:picMkLst>
        </pc:picChg>
        <pc:cxnChg chg="add">
          <ac:chgData name="ivan.cuzic1@skole.hr" userId="df63c021-0675-4d8c-a9d6-36d6c01b34a5" providerId="ADAL" clId="{87EDA59C-C1A2-4859-86ED-0AC251303BB5}" dt="2019-08-20T08:57:27.573" v="1133" actId="26606"/>
          <ac:cxnSpMkLst>
            <pc:docMk/>
            <pc:sldMk cId="2553157445" sldId="262"/>
            <ac:cxnSpMk id="14" creationId="{A7F400EE-A8A5-48AF-B4D6-291B52C6F0B0}"/>
          </ac:cxnSpMkLst>
        </pc:cxnChg>
      </pc:sldChg>
      <pc:sldChg chg="del">
        <pc:chgData name="ivan.cuzic1@skole.hr" userId="df63c021-0675-4d8c-a9d6-36d6c01b34a5" providerId="ADAL" clId="{87EDA59C-C1A2-4859-86ED-0AC251303BB5}" dt="2019-08-19T09:24:08.982" v="2" actId="2696"/>
        <pc:sldMkLst>
          <pc:docMk/>
          <pc:sldMk cId="2944461177" sldId="262"/>
        </pc:sldMkLst>
      </pc:sldChg>
      <pc:sldChg chg="addSp delSp modSp add mod setBg modNotesTx">
        <pc:chgData name="ivan.cuzic1@skole.hr" userId="df63c021-0675-4d8c-a9d6-36d6c01b34a5" providerId="ADAL" clId="{87EDA59C-C1A2-4859-86ED-0AC251303BB5}" dt="2019-08-20T09:29:32.059" v="1324" actId="20577"/>
        <pc:sldMkLst>
          <pc:docMk/>
          <pc:sldMk cId="3075532908" sldId="263"/>
        </pc:sldMkLst>
        <pc:spChg chg="mod">
          <ac:chgData name="ivan.cuzic1@skole.hr" userId="df63c021-0675-4d8c-a9d6-36d6c01b34a5" providerId="ADAL" clId="{87EDA59C-C1A2-4859-86ED-0AC251303BB5}" dt="2019-08-20T09:29:32.059" v="1324" actId="20577"/>
          <ac:spMkLst>
            <pc:docMk/>
            <pc:sldMk cId="3075532908" sldId="263"/>
            <ac:spMk id="2" creationId="{55C4FC74-A98B-4426-AEAE-22186646F012}"/>
          </ac:spMkLst>
        </pc:spChg>
        <pc:spChg chg="mod">
          <ac:chgData name="ivan.cuzic1@skole.hr" userId="df63c021-0675-4d8c-a9d6-36d6c01b34a5" providerId="ADAL" clId="{87EDA59C-C1A2-4859-86ED-0AC251303BB5}" dt="2019-08-20T09:27:18.740" v="1262" actId="255"/>
          <ac:spMkLst>
            <pc:docMk/>
            <pc:sldMk cId="3075532908" sldId="263"/>
            <ac:spMk id="3" creationId="{F215435B-C912-4303-8598-3DFC5CABDD0C}"/>
          </ac:spMkLst>
        </pc:spChg>
        <pc:spChg chg="add del">
          <ac:chgData name="ivan.cuzic1@skole.hr" userId="df63c021-0675-4d8c-a9d6-36d6c01b34a5" providerId="ADAL" clId="{87EDA59C-C1A2-4859-86ED-0AC251303BB5}" dt="2019-08-20T09:27:12.729" v="1261" actId="26606"/>
          <ac:spMkLst>
            <pc:docMk/>
            <pc:sldMk cId="3075532908" sldId="263"/>
            <ac:spMk id="10" creationId="{73DE2CFE-42F2-48F0-8706-5264E012B10C}"/>
          </ac:spMkLst>
        </pc:spChg>
        <pc:picChg chg="add mod">
          <ac:chgData name="ivan.cuzic1@skole.hr" userId="df63c021-0675-4d8c-a9d6-36d6c01b34a5" providerId="ADAL" clId="{87EDA59C-C1A2-4859-86ED-0AC251303BB5}" dt="2019-08-20T09:27:12.729" v="1261" actId="26606"/>
          <ac:picMkLst>
            <pc:docMk/>
            <pc:sldMk cId="3075532908" sldId="263"/>
            <ac:picMk id="5" creationId="{3D398B2B-ABC9-4581-A24E-54DB11732E99}"/>
          </ac:picMkLst>
        </pc:picChg>
      </pc:sldChg>
      <pc:sldChg chg="addSp delSp modSp add mod setBg modNotesTx">
        <pc:chgData name="ivan.cuzic1@skole.hr" userId="df63c021-0675-4d8c-a9d6-36d6c01b34a5" providerId="ADAL" clId="{87EDA59C-C1A2-4859-86ED-0AC251303BB5}" dt="2019-08-20T09:36:40.555" v="1549" actId="1076"/>
        <pc:sldMkLst>
          <pc:docMk/>
          <pc:sldMk cId="2695561535" sldId="264"/>
        </pc:sldMkLst>
        <pc:spChg chg="mod">
          <ac:chgData name="ivan.cuzic1@skole.hr" userId="df63c021-0675-4d8c-a9d6-36d6c01b34a5" providerId="ADAL" clId="{87EDA59C-C1A2-4859-86ED-0AC251303BB5}" dt="2019-08-20T09:36:20.098" v="1548" actId="255"/>
          <ac:spMkLst>
            <pc:docMk/>
            <pc:sldMk cId="2695561535" sldId="264"/>
            <ac:spMk id="2" creationId="{F88B2A4C-F9E2-43E9-9464-23B37DBFD1E4}"/>
          </ac:spMkLst>
        </pc:spChg>
        <pc:spChg chg="add del">
          <ac:chgData name="ivan.cuzic1@skole.hr" userId="df63c021-0675-4d8c-a9d6-36d6c01b34a5" providerId="ADAL" clId="{87EDA59C-C1A2-4859-86ED-0AC251303BB5}" dt="2019-08-20T09:31:51.065" v="1400"/>
          <ac:spMkLst>
            <pc:docMk/>
            <pc:sldMk cId="2695561535" sldId="264"/>
            <ac:spMk id="3" creationId="{57312030-D17B-4BA5-8440-5B1937E60BE5}"/>
          </ac:spMkLst>
        </pc:spChg>
        <pc:spChg chg="add mod">
          <ac:chgData name="ivan.cuzic1@skole.hr" userId="df63c021-0675-4d8c-a9d6-36d6c01b34a5" providerId="ADAL" clId="{87EDA59C-C1A2-4859-86ED-0AC251303BB5}" dt="2019-08-20T09:36:40.555" v="1549" actId="1076"/>
          <ac:spMkLst>
            <pc:docMk/>
            <pc:sldMk cId="2695561535" sldId="264"/>
            <ac:spMk id="11" creationId="{55B86432-29D0-491B-BD15-7AF1CE2A74BB}"/>
          </ac:spMkLst>
        </pc:spChg>
        <pc:spChg chg="add del">
          <ac:chgData name="ivan.cuzic1@skole.hr" userId="df63c021-0675-4d8c-a9d6-36d6c01b34a5" providerId="ADAL" clId="{87EDA59C-C1A2-4859-86ED-0AC251303BB5}" dt="2019-08-20T09:35:47.178" v="1543" actId="26606"/>
          <ac:spMkLst>
            <pc:docMk/>
            <pc:sldMk cId="2695561535" sldId="264"/>
            <ac:spMk id="14" creationId="{42A5316D-ED2F-4F89-B4B4-8D9240B1A348}"/>
          </ac:spMkLst>
        </pc:spChg>
        <pc:picChg chg="add del mod">
          <ac:chgData name="ivan.cuzic1@skole.hr" userId="df63c021-0675-4d8c-a9d6-36d6c01b34a5" providerId="ADAL" clId="{87EDA59C-C1A2-4859-86ED-0AC251303BB5}" dt="2019-08-20T09:31:16.307" v="1399"/>
          <ac:picMkLst>
            <pc:docMk/>
            <pc:sldMk cId="2695561535" sldId="264"/>
            <ac:picMk id="5" creationId="{0583BA88-E41E-4A9B-958A-26980846D5BE}"/>
          </ac:picMkLst>
        </pc:picChg>
        <pc:picChg chg="add mod ord">
          <ac:chgData name="ivan.cuzic1@skole.hr" userId="df63c021-0675-4d8c-a9d6-36d6c01b34a5" providerId="ADAL" clId="{87EDA59C-C1A2-4859-86ED-0AC251303BB5}" dt="2019-08-20T09:35:47.178" v="1543" actId="26606"/>
          <ac:picMkLst>
            <pc:docMk/>
            <pc:sldMk cId="2695561535" sldId="264"/>
            <ac:picMk id="7" creationId="{FC8D2E8D-4244-4588-A666-8DCA7D3ABB64}"/>
          </ac:picMkLst>
        </pc:picChg>
      </pc:sldChg>
      <pc:sldChg chg="addSp delSp modSp add mod setBg setClrOvrMap modNotesTx">
        <pc:chgData name="ivan.cuzic1@skole.hr" userId="df63c021-0675-4d8c-a9d6-36d6c01b34a5" providerId="ADAL" clId="{87EDA59C-C1A2-4859-86ED-0AC251303BB5}" dt="2019-08-20T09:42:41.382" v="1712" actId="1076"/>
        <pc:sldMkLst>
          <pc:docMk/>
          <pc:sldMk cId="1199022584" sldId="265"/>
        </pc:sldMkLst>
        <pc:spChg chg="del mod">
          <ac:chgData name="ivan.cuzic1@skole.hr" userId="df63c021-0675-4d8c-a9d6-36d6c01b34a5" providerId="ADAL" clId="{87EDA59C-C1A2-4859-86ED-0AC251303BB5}" dt="2019-08-20T09:41:58.847" v="1706"/>
          <ac:spMkLst>
            <pc:docMk/>
            <pc:sldMk cId="1199022584" sldId="265"/>
            <ac:spMk id="2" creationId="{D592776A-7DA0-4BCD-A251-D9EC5BED3315}"/>
          </ac:spMkLst>
        </pc:spChg>
        <pc:spChg chg="del">
          <ac:chgData name="ivan.cuzic1@skole.hr" userId="df63c021-0675-4d8c-a9d6-36d6c01b34a5" providerId="ADAL" clId="{87EDA59C-C1A2-4859-86ED-0AC251303BB5}" dt="2019-08-20T09:38:56.869" v="1552"/>
          <ac:spMkLst>
            <pc:docMk/>
            <pc:sldMk cId="1199022584" sldId="265"/>
            <ac:spMk id="3" creationId="{04674EC1-4B20-437C-8D9F-88513330CB0E}"/>
          </ac:spMkLst>
        </pc:spChg>
        <pc:spChg chg="add mod">
          <ac:chgData name="ivan.cuzic1@skole.hr" userId="df63c021-0675-4d8c-a9d6-36d6c01b34a5" providerId="ADAL" clId="{87EDA59C-C1A2-4859-86ED-0AC251303BB5}" dt="2019-08-20T09:42:33.176" v="1711" actId="1076"/>
          <ac:spMkLst>
            <pc:docMk/>
            <pc:sldMk cId="1199022584" sldId="265"/>
            <ac:spMk id="9" creationId="{C382FCFB-E9F9-46CE-BFE2-404B97ED3F74}"/>
          </ac:spMkLst>
        </pc:spChg>
        <pc:spChg chg="add">
          <ac:chgData name="ivan.cuzic1@skole.hr" userId="df63c021-0675-4d8c-a9d6-36d6c01b34a5" providerId="ADAL" clId="{87EDA59C-C1A2-4859-86ED-0AC251303BB5}" dt="2019-08-20T09:42:10.086" v="1707" actId="26606"/>
          <ac:spMkLst>
            <pc:docMk/>
            <pc:sldMk cId="1199022584" sldId="265"/>
            <ac:spMk id="14" creationId="{867D4867-5BA7-4462-B2F6-A23F4A622AA7}"/>
          </ac:spMkLst>
        </pc:spChg>
        <pc:picChg chg="add mod">
          <ac:chgData name="ivan.cuzic1@skole.hr" userId="df63c021-0675-4d8c-a9d6-36d6c01b34a5" providerId="ADAL" clId="{87EDA59C-C1A2-4859-86ED-0AC251303BB5}" dt="2019-08-20T09:42:41.382" v="1712" actId="1076"/>
          <ac:picMkLst>
            <pc:docMk/>
            <pc:sldMk cId="1199022584" sldId="265"/>
            <ac:picMk id="5" creationId="{15CF7320-F7DE-4A4D-B235-5D3B5C906026}"/>
          </ac:picMkLst>
        </pc:picChg>
      </pc:sldChg>
      <pc:sldChg chg="addSp delSp modSp add mod setBg setClrOvrMap">
        <pc:chgData name="ivan.cuzic1@skole.hr" userId="df63c021-0675-4d8c-a9d6-36d6c01b34a5" providerId="ADAL" clId="{87EDA59C-C1A2-4859-86ED-0AC251303BB5}" dt="2019-08-20T09:46:01.239" v="1821" actId="255"/>
        <pc:sldMkLst>
          <pc:docMk/>
          <pc:sldMk cId="1259362769" sldId="266"/>
        </pc:sldMkLst>
        <pc:spChg chg="mod">
          <ac:chgData name="ivan.cuzic1@skole.hr" userId="df63c021-0675-4d8c-a9d6-36d6c01b34a5" providerId="ADAL" clId="{87EDA59C-C1A2-4859-86ED-0AC251303BB5}" dt="2019-08-20T09:46:01.239" v="1821" actId="255"/>
          <ac:spMkLst>
            <pc:docMk/>
            <pc:sldMk cId="1259362769" sldId="266"/>
            <ac:spMk id="2" creationId="{827EA9D3-3ECE-4001-953B-A93605CD4837}"/>
          </ac:spMkLst>
        </pc:spChg>
        <pc:spChg chg="del">
          <ac:chgData name="ivan.cuzic1@skole.hr" userId="df63c021-0675-4d8c-a9d6-36d6c01b34a5" providerId="ADAL" clId="{87EDA59C-C1A2-4859-86ED-0AC251303BB5}" dt="2019-08-20T09:43:51.454" v="1722"/>
          <ac:spMkLst>
            <pc:docMk/>
            <pc:sldMk cId="1259362769" sldId="266"/>
            <ac:spMk id="3" creationId="{A0E78AFE-A940-47F4-AEAD-297D90202B44}"/>
          </ac:spMkLst>
        </pc:spChg>
        <pc:spChg chg="add mod">
          <ac:chgData name="ivan.cuzic1@skole.hr" userId="df63c021-0675-4d8c-a9d6-36d6c01b34a5" providerId="ADAL" clId="{87EDA59C-C1A2-4859-86ED-0AC251303BB5}" dt="2019-08-20T09:45:52.717" v="1820" actId="14100"/>
          <ac:spMkLst>
            <pc:docMk/>
            <pc:sldMk cId="1259362769" sldId="266"/>
            <ac:spMk id="9" creationId="{E1BCB988-7188-4402-A472-12287098CA92}"/>
          </ac:spMkLst>
        </pc:spChg>
        <pc:spChg chg="add">
          <ac:chgData name="ivan.cuzic1@skole.hr" userId="df63c021-0675-4d8c-a9d6-36d6c01b34a5" providerId="ADAL" clId="{87EDA59C-C1A2-4859-86ED-0AC251303BB5}" dt="2019-08-20T09:44:09.392" v="1725" actId="26606"/>
          <ac:spMkLst>
            <pc:docMk/>
            <pc:sldMk cId="1259362769" sldId="266"/>
            <ac:spMk id="12" creationId="{867D4867-5BA7-4462-B2F6-A23F4A622AA7}"/>
          </ac:spMkLst>
        </pc:spChg>
        <pc:picChg chg="add mod">
          <ac:chgData name="ivan.cuzic1@skole.hr" userId="df63c021-0675-4d8c-a9d6-36d6c01b34a5" providerId="ADAL" clId="{87EDA59C-C1A2-4859-86ED-0AC251303BB5}" dt="2019-08-20T09:44:09.392" v="1725" actId="26606"/>
          <ac:picMkLst>
            <pc:docMk/>
            <pc:sldMk cId="1259362769" sldId="266"/>
            <ac:picMk id="5" creationId="{19A1B823-3DF9-4C07-AE03-FC8D8F777012}"/>
          </ac:picMkLst>
        </pc:picChg>
      </pc:sldChg>
      <pc:sldChg chg="addSp delSp modSp add mod setBg setClrOvrMap modNotesTx">
        <pc:chgData name="ivan.cuzic1@skole.hr" userId="df63c021-0675-4d8c-a9d6-36d6c01b34a5" providerId="ADAL" clId="{87EDA59C-C1A2-4859-86ED-0AC251303BB5}" dt="2019-08-20T09:51:58.285" v="1972" actId="20577"/>
        <pc:sldMkLst>
          <pc:docMk/>
          <pc:sldMk cId="3695772415" sldId="267"/>
        </pc:sldMkLst>
        <pc:spChg chg="mod">
          <ac:chgData name="ivan.cuzic1@skole.hr" userId="df63c021-0675-4d8c-a9d6-36d6c01b34a5" providerId="ADAL" clId="{87EDA59C-C1A2-4859-86ED-0AC251303BB5}" dt="2019-08-20T09:51:16.840" v="1959" actId="26606"/>
          <ac:spMkLst>
            <pc:docMk/>
            <pc:sldMk cId="3695772415" sldId="267"/>
            <ac:spMk id="2" creationId="{FD9C4ED1-BBA7-4BB8-B505-926FE6E32BE5}"/>
          </ac:spMkLst>
        </pc:spChg>
        <pc:spChg chg="del">
          <ac:chgData name="ivan.cuzic1@skole.hr" userId="df63c021-0675-4d8c-a9d6-36d6c01b34a5" providerId="ADAL" clId="{87EDA59C-C1A2-4859-86ED-0AC251303BB5}" dt="2019-08-20T09:48:24.775" v="1837"/>
          <ac:spMkLst>
            <pc:docMk/>
            <pc:sldMk cId="3695772415" sldId="267"/>
            <ac:spMk id="3" creationId="{B0EE36FD-47D1-45DF-819F-713D37CE3799}"/>
          </ac:spMkLst>
        </pc:spChg>
        <pc:spChg chg="add del">
          <ac:chgData name="ivan.cuzic1@skole.hr" userId="df63c021-0675-4d8c-a9d6-36d6c01b34a5" providerId="ADAL" clId="{87EDA59C-C1A2-4859-86ED-0AC251303BB5}" dt="2019-08-20T09:48:53.633" v="1841" actId="26606"/>
          <ac:spMkLst>
            <pc:docMk/>
            <pc:sldMk cId="3695772415" sldId="267"/>
            <ac:spMk id="9" creationId="{2EE0442A-A140-4AF6-A08C-1CACF21AC2EF}"/>
          </ac:spMkLst>
        </pc:spChg>
        <pc:spChg chg="add del">
          <ac:chgData name="ivan.cuzic1@skole.hr" userId="df63c021-0675-4d8c-a9d6-36d6c01b34a5" providerId="ADAL" clId="{87EDA59C-C1A2-4859-86ED-0AC251303BB5}" dt="2019-08-20T09:49:05.189" v="1843" actId="26606"/>
          <ac:spMkLst>
            <pc:docMk/>
            <pc:sldMk cId="3695772415" sldId="267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87EDA59C-C1A2-4859-86ED-0AC251303BB5}" dt="2019-08-20T09:51:16.840" v="1959" actId="26606"/>
          <ac:spMkLst>
            <pc:docMk/>
            <pc:sldMk cId="3695772415" sldId="267"/>
            <ac:spMk id="16" creationId="{867D4867-5BA7-4462-B2F6-A23F4A622AA7}"/>
          </ac:spMkLst>
        </pc:spChg>
        <pc:spChg chg="add mod">
          <ac:chgData name="ivan.cuzic1@skole.hr" userId="df63c021-0675-4d8c-a9d6-36d6c01b34a5" providerId="ADAL" clId="{87EDA59C-C1A2-4859-86ED-0AC251303BB5}" dt="2019-08-20T09:51:30.985" v="1962" actId="1076"/>
          <ac:spMkLst>
            <pc:docMk/>
            <pc:sldMk cId="3695772415" sldId="267"/>
            <ac:spMk id="17" creationId="{527A55D6-CB31-4576-8039-4E64B137A263}"/>
          </ac:spMkLst>
        </pc:spChg>
        <pc:spChg chg="add">
          <ac:chgData name="ivan.cuzic1@skole.hr" userId="df63c021-0675-4d8c-a9d6-36d6c01b34a5" providerId="ADAL" clId="{87EDA59C-C1A2-4859-86ED-0AC251303BB5}" dt="2019-08-20T09:51:16.840" v="1959" actId="26606"/>
          <ac:spMkLst>
            <pc:docMk/>
            <pc:sldMk cId="3695772415" sldId="267"/>
            <ac:spMk id="22" creationId="{73DE2CFE-42F2-48F0-8706-5264E012B10C}"/>
          </ac:spMkLst>
        </pc:spChg>
        <pc:picChg chg="add mod">
          <ac:chgData name="ivan.cuzic1@skole.hr" userId="df63c021-0675-4d8c-a9d6-36d6c01b34a5" providerId="ADAL" clId="{87EDA59C-C1A2-4859-86ED-0AC251303BB5}" dt="2019-08-20T09:51:16.840" v="1959" actId="26606"/>
          <ac:picMkLst>
            <pc:docMk/>
            <pc:sldMk cId="3695772415" sldId="267"/>
            <ac:picMk id="5" creationId="{1E6E2CF2-36E6-43F7-8BB0-1C0C2E7D296C}"/>
          </ac:picMkLst>
        </pc:picChg>
        <pc:cxnChg chg="add del">
          <ac:chgData name="ivan.cuzic1@skole.hr" userId="df63c021-0675-4d8c-a9d6-36d6c01b34a5" providerId="ADAL" clId="{87EDA59C-C1A2-4859-86ED-0AC251303BB5}" dt="2019-08-20T09:48:53.633" v="1841" actId="26606"/>
          <ac:cxnSpMkLst>
            <pc:docMk/>
            <pc:sldMk cId="3695772415" sldId="267"/>
            <ac:cxnSpMk id="12" creationId="{A7F400EE-A8A5-48AF-B4D6-291B52C6F0B0}"/>
          </ac:cxnSpMkLst>
        </pc:cxnChg>
        <pc:cxnChg chg="add del">
          <ac:chgData name="ivan.cuzic1@skole.hr" userId="df63c021-0675-4d8c-a9d6-36d6c01b34a5" providerId="ADAL" clId="{87EDA59C-C1A2-4859-86ED-0AC251303BB5}" dt="2019-08-20T09:49:05.189" v="1843" actId="26606"/>
          <ac:cxnSpMkLst>
            <pc:docMk/>
            <pc:sldMk cId="3695772415" sldId="267"/>
            <ac:cxnSpMk id="14" creationId="{38FB9660-F42F-4313-BBC4-47C007FE484C}"/>
          </ac:cxnSpMkLst>
        </pc:cxnChg>
      </pc:sldChg>
      <pc:sldChg chg="addSp delSp modSp add mod setBg setClrOvrMap modNotesTx">
        <pc:chgData name="ivan.cuzic1@skole.hr" userId="df63c021-0675-4d8c-a9d6-36d6c01b34a5" providerId="ADAL" clId="{87EDA59C-C1A2-4859-86ED-0AC251303BB5}" dt="2019-08-20T09:55:43.614" v="2038" actId="122"/>
        <pc:sldMkLst>
          <pc:docMk/>
          <pc:sldMk cId="2158911577" sldId="268"/>
        </pc:sldMkLst>
        <pc:spChg chg="add del mod">
          <ac:chgData name="ivan.cuzic1@skole.hr" userId="df63c021-0675-4d8c-a9d6-36d6c01b34a5" providerId="ADAL" clId="{87EDA59C-C1A2-4859-86ED-0AC251303BB5}" dt="2019-08-20T09:55:43.614" v="2038" actId="122"/>
          <ac:spMkLst>
            <pc:docMk/>
            <pc:sldMk cId="2158911577" sldId="268"/>
            <ac:spMk id="2" creationId="{0A721268-A41C-4912-B72E-5AF0DF7D5192}"/>
          </ac:spMkLst>
        </pc:spChg>
        <pc:spChg chg="del">
          <ac:chgData name="ivan.cuzic1@skole.hr" userId="df63c021-0675-4d8c-a9d6-36d6c01b34a5" providerId="ADAL" clId="{87EDA59C-C1A2-4859-86ED-0AC251303BB5}" dt="2019-08-20T09:52:52.848" v="1975"/>
          <ac:spMkLst>
            <pc:docMk/>
            <pc:sldMk cId="2158911577" sldId="268"/>
            <ac:spMk id="3" creationId="{66FF1DF5-15C3-4BC1-9355-21C5C96F4806}"/>
          </ac:spMkLst>
        </pc:spChg>
        <pc:spChg chg="add del">
          <ac:chgData name="ivan.cuzic1@skole.hr" userId="df63c021-0675-4d8c-a9d6-36d6c01b34a5" providerId="ADAL" clId="{87EDA59C-C1A2-4859-86ED-0AC251303BB5}" dt="2019-08-20T09:55:23.335" v="2035" actId="26606"/>
          <ac:spMkLst>
            <pc:docMk/>
            <pc:sldMk cId="2158911577" sldId="268"/>
            <ac:spMk id="10" creationId="{1DB7C82F-AB7E-4F0C-B829-FA1B9C415180}"/>
          </ac:spMkLst>
        </pc:spChg>
        <pc:spChg chg="add del">
          <ac:chgData name="ivan.cuzic1@skole.hr" userId="df63c021-0675-4d8c-a9d6-36d6c01b34a5" providerId="ADAL" clId="{87EDA59C-C1A2-4859-86ED-0AC251303BB5}" dt="2019-08-20T09:55:23.335" v="2035" actId="26606"/>
          <ac:spMkLst>
            <pc:docMk/>
            <pc:sldMk cId="2158911577" sldId="268"/>
            <ac:spMk id="12" creationId="{AB45A142-4255-493C-8284-5D566C121B10}"/>
          </ac:spMkLst>
        </pc:spChg>
        <pc:spChg chg="add del">
          <ac:chgData name="ivan.cuzic1@skole.hr" userId="df63c021-0675-4d8c-a9d6-36d6c01b34a5" providerId="ADAL" clId="{87EDA59C-C1A2-4859-86ED-0AC251303BB5}" dt="2019-08-20T09:54:45.656" v="2018" actId="26606"/>
          <ac:spMkLst>
            <pc:docMk/>
            <pc:sldMk cId="2158911577" sldId="268"/>
            <ac:spMk id="15" creationId="{32BC26D8-82FB-445E-AA49-62A77D7C1EE0}"/>
          </ac:spMkLst>
        </pc:spChg>
        <pc:spChg chg="add del">
          <ac:chgData name="ivan.cuzic1@skole.hr" userId="df63c021-0675-4d8c-a9d6-36d6c01b34a5" providerId="ADAL" clId="{87EDA59C-C1A2-4859-86ED-0AC251303BB5}" dt="2019-08-20T09:54:45.656" v="2018" actId="26606"/>
          <ac:spMkLst>
            <pc:docMk/>
            <pc:sldMk cId="2158911577" sldId="268"/>
            <ac:spMk id="17" creationId="{CB44330D-EA18-4254-AA95-EB49948539B8}"/>
          </ac:spMkLst>
        </pc:spChg>
        <pc:spChg chg="add del">
          <ac:chgData name="ivan.cuzic1@skole.hr" userId="df63c021-0675-4d8c-a9d6-36d6c01b34a5" providerId="ADAL" clId="{87EDA59C-C1A2-4859-86ED-0AC251303BB5}" dt="2019-08-20T09:54:54.789" v="2020" actId="26606"/>
          <ac:spMkLst>
            <pc:docMk/>
            <pc:sldMk cId="2158911577" sldId="268"/>
            <ac:spMk id="19" creationId="{AB45A142-4255-493C-8284-5D566C121B10}"/>
          </ac:spMkLst>
        </pc:spChg>
        <pc:spChg chg="add del">
          <ac:chgData name="ivan.cuzic1@skole.hr" userId="df63c021-0675-4d8c-a9d6-36d6c01b34a5" providerId="ADAL" clId="{87EDA59C-C1A2-4859-86ED-0AC251303BB5}" dt="2019-08-20T09:54:54.789" v="2020" actId="26606"/>
          <ac:spMkLst>
            <pc:docMk/>
            <pc:sldMk cId="2158911577" sldId="268"/>
            <ac:spMk id="20" creationId="{0A721268-A41C-4912-B72E-5AF0DF7D5192}"/>
          </ac:spMkLst>
        </pc:spChg>
        <pc:picChg chg="add mod">
          <ac:chgData name="ivan.cuzic1@skole.hr" userId="df63c021-0675-4d8c-a9d6-36d6c01b34a5" providerId="ADAL" clId="{87EDA59C-C1A2-4859-86ED-0AC251303BB5}" dt="2019-08-20T09:55:23.335" v="2035" actId="26606"/>
          <ac:picMkLst>
            <pc:docMk/>
            <pc:sldMk cId="2158911577" sldId="268"/>
            <ac:picMk id="5" creationId="{F31D186B-2161-4472-9BB1-055A7FDCA8FD}"/>
          </ac:picMkLst>
        </pc:picChg>
        <pc:cxnChg chg="add del">
          <ac:chgData name="ivan.cuzic1@skole.hr" userId="df63c021-0675-4d8c-a9d6-36d6c01b34a5" providerId="ADAL" clId="{87EDA59C-C1A2-4859-86ED-0AC251303BB5}" dt="2019-08-20T09:55:23.335" v="2035" actId="26606"/>
          <ac:cxnSpMkLst>
            <pc:docMk/>
            <pc:sldMk cId="2158911577" sldId="268"/>
            <ac:cxnSpMk id="13" creationId="{38FB9660-F42F-4313-BBC4-47C007FE484C}"/>
          </ac:cxnSpMkLst>
        </pc:cxnChg>
        <pc:cxnChg chg="add del">
          <ac:chgData name="ivan.cuzic1@skole.hr" userId="df63c021-0675-4d8c-a9d6-36d6c01b34a5" providerId="ADAL" clId="{87EDA59C-C1A2-4859-86ED-0AC251303BB5}" dt="2019-08-20T09:54:54.789" v="2020" actId="26606"/>
          <ac:cxnSpMkLst>
            <pc:docMk/>
            <pc:sldMk cId="2158911577" sldId="268"/>
            <ac:cxnSpMk id="21" creationId="{38FB9660-F42F-4313-BBC4-47C007FE484C}"/>
          </ac:cxnSpMkLst>
        </pc:cxnChg>
      </pc:sldChg>
      <pc:sldChg chg="addSp delSp modSp add mod setBg setClrOvrMap">
        <pc:chgData name="ivan.cuzic1@skole.hr" userId="df63c021-0675-4d8c-a9d6-36d6c01b34a5" providerId="ADAL" clId="{87EDA59C-C1A2-4859-86ED-0AC251303BB5}" dt="2019-08-21T07:28:47.220" v="2089" actId="26606"/>
        <pc:sldMkLst>
          <pc:docMk/>
          <pc:sldMk cId="1687971441" sldId="269"/>
        </pc:sldMkLst>
        <pc:spChg chg="mod">
          <ac:chgData name="ivan.cuzic1@skole.hr" userId="df63c021-0675-4d8c-a9d6-36d6c01b34a5" providerId="ADAL" clId="{87EDA59C-C1A2-4859-86ED-0AC251303BB5}" dt="2019-08-21T07:28:47.220" v="2089" actId="26606"/>
          <ac:spMkLst>
            <pc:docMk/>
            <pc:sldMk cId="1687971441" sldId="269"/>
            <ac:spMk id="2" creationId="{25529605-4EAB-4239-8D5D-C23517B3D5AC}"/>
          </ac:spMkLst>
        </pc:spChg>
        <pc:spChg chg="del mod">
          <ac:chgData name="ivan.cuzic1@skole.hr" userId="df63c021-0675-4d8c-a9d6-36d6c01b34a5" providerId="ADAL" clId="{87EDA59C-C1A2-4859-86ED-0AC251303BB5}" dt="2019-08-21T07:28:47.220" v="2089" actId="26606"/>
          <ac:spMkLst>
            <pc:docMk/>
            <pc:sldMk cId="1687971441" sldId="269"/>
            <ac:spMk id="3" creationId="{96FE86E2-DC76-41FD-8BD9-167D8B8A5B04}"/>
          </ac:spMkLst>
        </pc:spChg>
        <pc:graphicFrameChg chg="add">
          <ac:chgData name="ivan.cuzic1@skole.hr" userId="df63c021-0675-4d8c-a9d6-36d6c01b34a5" providerId="ADAL" clId="{87EDA59C-C1A2-4859-86ED-0AC251303BB5}" dt="2019-08-21T07:28:47.220" v="2089" actId="26606"/>
          <ac:graphicFrameMkLst>
            <pc:docMk/>
            <pc:sldMk cId="1687971441" sldId="269"/>
            <ac:graphicFrameMk id="5" creationId="{E0BFF284-395D-47B6-B0D0-2884E9B17A49}"/>
          </ac:graphicFrameMkLst>
        </pc:graphicFrameChg>
      </pc:sldChg>
      <pc:sldChg chg="addSp delSp modSp add mod setBg modNotesTx">
        <pc:chgData name="ivan.cuzic1@skole.hr" userId="df63c021-0675-4d8c-a9d6-36d6c01b34a5" providerId="ADAL" clId="{87EDA59C-C1A2-4859-86ED-0AC251303BB5}" dt="2019-08-21T07:36:49.312" v="2419" actId="255"/>
        <pc:sldMkLst>
          <pc:docMk/>
          <pc:sldMk cId="1455171416" sldId="270"/>
        </pc:sldMkLst>
        <pc:spChg chg="mod">
          <ac:chgData name="ivan.cuzic1@skole.hr" userId="df63c021-0675-4d8c-a9d6-36d6c01b34a5" providerId="ADAL" clId="{87EDA59C-C1A2-4859-86ED-0AC251303BB5}" dt="2019-08-21T07:34:58.019" v="2287" actId="26606"/>
          <ac:spMkLst>
            <pc:docMk/>
            <pc:sldMk cId="1455171416" sldId="270"/>
            <ac:spMk id="2" creationId="{13071F6B-237B-469D-94B5-004088EA717F}"/>
          </ac:spMkLst>
        </pc:spChg>
        <pc:spChg chg="del">
          <ac:chgData name="ivan.cuzic1@skole.hr" userId="df63c021-0675-4d8c-a9d6-36d6c01b34a5" providerId="ADAL" clId="{87EDA59C-C1A2-4859-86ED-0AC251303BB5}" dt="2019-08-21T07:32:24.962" v="2117"/>
          <ac:spMkLst>
            <pc:docMk/>
            <pc:sldMk cId="1455171416" sldId="270"/>
            <ac:spMk id="3" creationId="{0568151D-78C6-4624-A551-F7130C198BE1}"/>
          </ac:spMkLst>
        </pc:spChg>
        <pc:spChg chg="add mod">
          <ac:chgData name="ivan.cuzic1@skole.hr" userId="df63c021-0675-4d8c-a9d6-36d6c01b34a5" providerId="ADAL" clId="{87EDA59C-C1A2-4859-86ED-0AC251303BB5}" dt="2019-08-21T07:36:49.312" v="2419" actId="255"/>
          <ac:spMkLst>
            <pc:docMk/>
            <pc:sldMk cId="1455171416" sldId="270"/>
            <ac:spMk id="9" creationId="{F5221970-C197-4A31-88F4-7AB81CD53B74}"/>
          </ac:spMkLst>
        </pc:spChg>
        <pc:picChg chg="add mod">
          <ac:chgData name="ivan.cuzic1@skole.hr" userId="df63c021-0675-4d8c-a9d6-36d6c01b34a5" providerId="ADAL" clId="{87EDA59C-C1A2-4859-86ED-0AC251303BB5}" dt="2019-08-21T07:34:58.019" v="2287" actId="26606"/>
          <ac:picMkLst>
            <pc:docMk/>
            <pc:sldMk cId="1455171416" sldId="270"/>
            <ac:picMk id="5" creationId="{D9528606-7367-47A5-8502-1B4B21A66A7B}"/>
          </ac:picMkLst>
        </pc:picChg>
        <pc:cxnChg chg="add">
          <ac:chgData name="ivan.cuzic1@skole.hr" userId="df63c021-0675-4d8c-a9d6-36d6c01b34a5" providerId="ADAL" clId="{87EDA59C-C1A2-4859-86ED-0AC251303BB5}" dt="2019-08-21T07:34:58.019" v="2287" actId="26606"/>
          <ac:cxnSpMkLst>
            <pc:docMk/>
            <pc:sldMk cId="1455171416" sldId="270"/>
            <ac:cxnSpMk id="12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87EDA59C-C1A2-4859-86ED-0AC251303BB5}" dt="2019-08-21T07:41:24.818" v="2558" actId="1076"/>
        <pc:sldMkLst>
          <pc:docMk/>
          <pc:sldMk cId="1913080971" sldId="271"/>
        </pc:sldMkLst>
        <pc:spChg chg="mod">
          <ac:chgData name="ivan.cuzic1@skole.hr" userId="df63c021-0675-4d8c-a9d6-36d6c01b34a5" providerId="ADAL" clId="{87EDA59C-C1A2-4859-86ED-0AC251303BB5}" dt="2019-08-21T07:41:09.397" v="2556" actId="26606"/>
          <ac:spMkLst>
            <pc:docMk/>
            <pc:sldMk cId="1913080971" sldId="271"/>
            <ac:spMk id="2" creationId="{F26632BC-9723-46B6-85E0-3F303908560B}"/>
          </ac:spMkLst>
        </pc:spChg>
        <pc:spChg chg="del mod">
          <ac:chgData name="ivan.cuzic1@skole.hr" userId="df63c021-0675-4d8c-a9d6-36d6c01b34a5" providerId="ADAL" clId="{87EDA59C-C1A2-4859-86ED-0AC251303BB5}" dt="2019-08-21T07:41:09.397" v="2556" actId="26606"/>
          <ac:spMkLst>
            <pc:docMk/>
            <pc:sldMk cId="1913080971" sldId="271"/>
            <ac:spMk id="3" creationId="{CF2ED9A4-F9B0-4A2D-9CB4-E799C0203281}"/>
          </ac:spMkLst>
        </pc:spChg>
        <pc:spChg chg="add del">
          <ac:chgData name="ivan.cuzic1@skole.hr" userId="df63c021-0675-4d8c-a9d6-36d6c01b34a5" providerId="ADAL" clId="{87EDA59C-C1A2-4859-86ED-0AC251303BB5}" dt="2019-08-21T07:41:09.397" v="2556" actId="26606"/>
          <ac:spMkLst>
            <pc:docMk/>
            <pc:sldMk cId="1913080971" sldId="271"/>
            <ac:spMk id="8" creationId="{5B336162-B533-4EFE-8BB3-8EBB4A5E32F8}"/>
          </ac:spMkLst>
        </pc:spChg>
        <pc:spChg chg="add">
          <ac:chgData name="ivan.cuzic1@skole.hr" userId="df63c021-0675-4d8c-a9d6-36d6c01b34a5" providerId="ADAL" clId="{87EDA59C-C1A2-4859-86ED-0AC251303BB5}" dt="2019-08-21T07:41:09.397" v="2556" actId="26606"/>
          <ac:spMkLst>
            <pc:docMk/>
            <pc:sldMk cId="1913080971" sldId="271"/>
            <ac:spMk id="15" creationId="{42285737-90EE-47DC-AC80-8AE156B11969}"/>
          </ac:spMkLst>
        </pc:spChg>
        <pc:grpChg chg="add">
          <ac:chgData name="ivan.cuzic1@skole.hr" userId="df63c021-0675-4d8c-a9d6-36d6c01b34a5" providerId="ADAL" clId="{87EDA59C-C1A2-4859-86ED-0AC251303BB5}" dt="2019-08-21T07:41:09.397" v="2556" actId="26606"/>
          <ac:grpSpMkLst>
            <pc:docMk/>
            <pc:sldMk cId="1913080971" sldId="271"/>
            <ac:grpSpMk id="17" creationId="{B57BDC17-F1B3-455F-BBF1-680AA1F25C06}"/>
          </ac:grpSpMkLst>
        </pc:grpChg>
        <pc:graphicFrameChg chg="add mod">
          <ac:chgData name="ivan.cuzic1@skole.hr" userId="df63c021-0675-4d8c-a9d6-36d6c01b34a5" providerId="ADAL" clId="{87EDA59C-C1A2-4859-86ED-0AC251303BB5}" dt="2019-08-21T07:41:24.818" v="2558" actId="1076"/>
          <ac:graphicFrameMkLst>
            <pc:docMk/>
            <pc:sldMk cId="1913080971" sldId="271"/>
            <ac:graphicFrameMk id="10" creationId="{938F3ABF-0721-4D90-94D5-D5AEF206328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5CA1A-BAC0-455A-8DA6-CCAF14C08DF3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BBCC92F2-F24E-4208-860A-724C1D55966A}">
      <dgm:prSet/>
      <dgm:spPr/>
      <dgm:t>
        <a:bodyPr/>
        <a:lstStyle/>
        <a:p>
          <a:r>
            <a:rPr lang="hr-HR"/>
            <a:t>Oko 4% stanovništva </a:t>
          </a:r>
          <a:endParaRPr lang="en-US"/>
        </a:p>
      </dgm:t>
    </dgm:pt>
    <dgm:pt modelId="{3B5D12FA-2C3E-48A3-812D-7BC9C6184B43}" type="parTrans" cxnId="{331D12A5-C8B7-42B8-9088-BBBECED5E3FE}">
      <dgm:prSet/>
      <dgm:spPr/>
      <dgm:t>
        <a:bodyPr/>
        <a:lstStyle/>
        <a:p>
          <a:endParaRPr lang="en-US"/>
        </a:p>
      </dgm:t>
    </dgm:pt>
    <dgm:pt modelId="{71857FE5-F6F3-45DC-9A1B-82DE9E7F7E62}" type="sibTrans" cxnId="{331D12A5-C8B7-42B8-9088-BBBECED5E3FE}">
      <dgm:prSet/>
      <dgm:spPr/>
      <dgm:t>
        <a:bodyPr/>
        <a:lstStyle/>
        <a:p>
          <a:endParaRPr lang="en-US"/>
        </a:p>
      </dgm:t>
    </dgm:pt>
    <dgm:pt modelId="{3083904F-08E9-4F1B-AD18-14CBA313A4D1}">
      <dgm:prSet/>
      <dgm:spPr/>
      <dgm:t>
        <a:bodyPr/>
        <a:lstStyle/>
        <a:p>
          <a:r>
            <a:rPr lang="hr-HR"/>
            <a:t>Ratni zarobljenici</a:t>
          </a:r>
          <a:endParaRPr lang="en-US"/>
        </a:p>
      </dgm:t>
    </dgm:pt>
    <dgm:pt modelId="{27D71ABA-F5E1-4B46-B22A-D782C2D0C11C}" type="parTrans" cxnId="{A4E55DE2-2D18-4A98-A88A-C322B712EB11}">
      <dgm:prSet/>
      <dgm:spPr/>
      <dgm:t>
        <a:bodyPr/>
        <a:lstStyle/>
        <a:p>
          <a:endParaRPr lang="en-US"/>
        </a:p>
      </dgm:t>
    </dgm:pt>
    <dgm:pt modelId="{26633FF4-43DB-4353-A918-8837DDA18ADC}" type="sibTrans" cxnId="{A4E55DE2-2D18-4A98-A88A-C322B712EB11}">
      <dgm:prSet/>
      <dgm:spPr/>
      <dgm:t>
        <a:bodyPr/>
        <a:lstStyle/>
        <a:p>
          <a:endParaRPr lang="en-US"/>
        </a:p>
      </dgm:t>
    </dgm:pt>
    <dgm:pt modelId="{6ACBEF43-34EB-4B67-BB4C-75F3C1B7186A}" type="pres">
      <dgm:prSet presAssocID="{25B5CA1A-BAC0-455A-8DA6-CCAF14C08DF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43C2806-B1D2-4936-B1B0-0D670FD61430}" type="pres">
      <dgm:prSet presAssocID="{25B5CA1A-BAC0-455A-8DA6-CCAF14C08DF3}" presName="dummyMaxCanvas" presStyleCnt="0">
        <dgm:presLayoutVars/>
      </dgm:prSet>
      <dgm:spPr/>
    </dgm:pt>
    <dgm:pt modelId="{434DFB74-EB02-4FD7-9969-D2BC4ED03AFF}" type="pres">
      <dgm:prSet presAssocID="{25B5CA1A-BAC0-455A-8DA6-CCAF14C08DF3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89924A-B32F-45BF-9904-B6CD2A818BAB}" type="pres">
      <dgm:prSet presAssocID="{25B5CA1A-BAC0-455A-8DA6-CCAF14C08DF3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049259-375E-4F5B-B67B-A7B98D20FDF4}" type="pres">
      <dgm:prSet presAssocID="{25B5CA1A-BAC0-455A-8DA6-CCAF14C08DF3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FF9E1E-754F-4B42-9092-22B31BCB24EB}" type="pres">
      <dgm:prSet presAssocID="{25B5CA1A-BAC0-455A-8DA6-CCAF14C08DF3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D259D8-5E4E-4E07-8B25-9262E2FE9DF1}" type="pres">
      <dgm:prSet presAssocID="{25B5CA1A-BAC0-455A-8DA6-CCAF14C08DF3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4E55DE2-2D18-4A98-A88A-C322B712EB11}" srcId="{25B5CA1A-BAC0-455A-8DA6-CCAF14C08DF3}" destId="{3083904F-08E9-4F1B-AD18-14CBA313A4D1}" srcOrd="1" destOrd="0" parTransId="{27D71ABA-F5E1-4B46-B22A-D782C2D0C11C}" sibTransId="{26633FF4-43DB-4353-A918-8837DDA18ADC}"/>
    <dgm:cxn modelId="{2E5DDD2E-0E4B-417E-8635-5497A586A6AD}" type="presOf" srcId="{BBCC92F2-F24E-4208-860A-724C1D55966A}" destId="{BDFF9E1E-754F-4B42-9092-22B31BCB24EB}" srcOrd="1" destOrd="0" presId="urn:microsoft.com/office/officeart/2005/8/layout/vProcess5"/>
    <dgm:cxn modelId="{7C90F074-41FB-4F27-916F-0967EEB8BC51}" type="presOf" srcId="{BBCC92F2-F24E-4208-860A-724C1D55966A}" destId="{434DFB74-EB02-4FD7-9969-D2BC4ED03AFF}" srcOrd="0" destOrd="0" presId="urn:microsoft.com/office/officeart/2005/8/layout/vProcess5"/>
    <dgm:cxn modelId="{186DDFEF-2091-4C5C-AFDB-EB2BBBAE82F6}" type="presOf" srcId="{71857FE5-F6F3-45DC-9A1B-82DE9E7F7E62}" destId="{53049259-375E-4F5B-B67B-A7B98D20FDF4}" srcOrd="0" destOrd="0" presId="urn:microsoft.com/office/officeart/2005/8/layout/vProcess5"/>
    <dgm:cxn modelId="{2A400211-C621-410A-9791-4587FFFFD36B}" type="presOf" srcId="{3083904F-08E9-4F1B-AD18-14CBA313A4D1}" destId="{37D259D8-5E4E-4E07-8B25-9262E2FE9DF1}" srcOrd="1" destOrd="0" presId="urn:microsoft.com/office/officeart/2005/8/layout/vProcess5"/>
    <dgm:cxn modelId="{F2472B01-5202-4475-8BF0-5CCF61AE9D6F}" type="presOf" srcId="{25B5CA1A-BAC0-455A-8DA6-CCAF14C08DF3}" destId="{6ACBEF43-34EB-4B67-BB4C-75F3C1B7186A}" srcOrd="0" destOrd="0" presId="urn:microsoft.com/office/officeart/2005/8/layout/vProcess5"/>
    <dgm:cxn modelId="{4A7D2AAA-677E-4B67-9F05-320829250021}" type="presOf" srcId="{3083904F-08E9-4F1B-AD18-14CBA313A4D1}" destId="{3B89924A-B32F-45BF-9904-B6CD2A818BAB}" srcOrd="0" destOrd="0" presId="urn:microsoft.com/office/officeart/2005/8/layout/vProcess5"/>
    <dgm:cxn modelId="{331D12A5-C8B7-42B8-9088-BBBECED5E3FE}" srcId="{25B5CA1A-BAC0-455A-8DA6-CCAF14C08DF3}" destId="{BBCC92F2-F24E-4208-860A-724C1D55966A}" srcOrd="0" destOrd="0" parTransId="{3B5D12FA-2C3E-48A3-812D-7BC9C6184B43}" sibTransId="{71857FE5-F6F3-45DC-9A1B-82DE9E7F7E62}"/>
    <dgm:cxn modelId="{114937BD-1C34-4B1E-9D8B-C02EEBBA11E0}" type="presParOf" srcId="{6ACBEF43-34EB-4B67-BB4C-75F3C1B7186A}" destId="{643C2806-B1D2-4936-B1B0-0D670FD61430}" srcOrd="0" destOrd="0" presId="urn:microsoft.com/office/officeart/2005/8/layout/vProcess5"/>
    <dgm:cxn modelId="{B1A0C115-263D-4847-9E99-60AEEFFE37A3}" type="presParOf" srcId="{6ACBEF43-34EB-4B67-BB4C-75F3C1B7186A}" destId="{434DFB74-EB02-4FD7-9969-D2BC4ED03AFF}" srcOrd="1" destOrd="0" presId="urn:microsoft.com/office/officeart/2005/8/layout/vProcess5"/>
    <dgm:cxn modelId="{B8E2EA7D-73D1-4FD3-805E-4D7AE839F1C7}" type="presParOf" srcId="{6ACBEF43-34EB-4B67-BB4C-75F3C1B7186A}" destId="{3B89924A-B32F-45BF-9904-B6CD2A818BAB}" srcOrd="2" destOrd="0" presId="urn:microsoft.com/office/officeart/2005/8/layout/vProcess5"/>
    <dgm:cxn modelId="{16B39D82-FCF8-4BEA-83C5-BF60A65BB56E}" type="presParOf" srcId="{6ACBEF43-34EB-4B67-BB4C-75F3C1B7186A}" destId="{53049259-375E-4F5B-B67B-A7B98D20FDF4}" srcOrd="3" destOrd="0" presId="urn:microsoft.com/office/officeart/2005/8/layout/vProcess5"/>
    <dgm:cxn modelId="{F17EF2E9-71B5-4C25-B4B7-9CEB6893EA02}" type="presParOf" srcId="{6ACBEF43-34EB-4B67-BB4C-75F3C1B7186A}" destId="{BDFF9E1E-754F-4B42-9092-22B31BCB24EB}" srcOrd="4" destOrd="0" presId="urn:microsoft.com/office/officeart/2005/8/layout/vProcess5"/>
    <dgm:cxn modelId="{534EDD39-ACF6-4BA8-978A-BCA85397E80B}" type="presParOf" srcId="{6ACBEF43-34EB-4B67-BB4C-75F3C1B7186A}" destId="{37D259D8-5E4E-4E07-8B25-9262E2FE9DF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7C023-1363-4BBC-AAB8-40FDD816546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F0981E-B3C3-4442-8F18-4B0A096CEB42}">
      <dgm:prSet/>
      <dgm:spPr/>
      <dgm:t>
        <a:bodyPr/>
        <a:lstStyle/>
        <a:p>
          <a:r>
            <a:rPr lang="hr-HR"/>
            <a:t>Piramida društvenih odnosa</a:t>
          </a:r>
          <a:endParaRPr lang="en-US"/>
        </a:p>
      </dgm:t>
    </dgm:pt>
    <dgm:pt modelId="{B13993C7-2930-440E-A3F3-0EC2CFB62049}" type="parTrans" cxnId="{78190F6B-377C-49D8-8E3C-74ACE4B1BF47}">
      <dgm:prSet/>
      <dgm:spPr/>
      <dgm:t>
        <a:bodyPr/>
        <a:lstStyle/>
        <a:p>
          <a:endParaRPr lang="en-US"/>
        </a:p>
      </dgm:t>
    </dgm:pt>
    <dgm:pt modelId="{71F051D2-A491-4F6A-9E4F-95C3C0CA1B78}" type="sibTrans" cxnId="{78190F6B-377C-49D8-8E3C-74ACE4B1BF47}">
      <dgm:prSet/>
      <dgm:spPr/>
      <dgm:t>
        <a:bodyPr/>
        <a:lstStyle/>
        <a:p>
          <a:endParaRPr lang="en-US"/>
        </a:p>
      </dgm:t>
    </dgm:pt>
    <dgm:pt modelId="{5F912CFB-53B6-4667-9279-AD131F252970}">
      <dgm:prSet/>
      <dgm:spPr/>
      <dgm:t>
        <a:bodyPr/>
        <a:lstStyle/>
        <a:p>
          <a:r>
            <a:rPr lang="hr-HR"/>
            <a:t>Faraon </a:t>
          </a:r>
          <a:endParaRPr lang="en-US"/>
        </a:p>
      </dgm:t>
    </dgm:pt>
    <dgm:pt modelId="{69885875-35C2-4EF8-827B-0EB368B220BF}" type="parTrans" cxnId="{76394575-198C-46FD-92EB-820404CC6A48}">
      <dgm:prSet/>
      <dgm:spPr/>
      <dgm:t>
        <a:bodyPr/>
        <a:lstStyle/>
        <a:p>
          <a:endParaRPr lang="en-US"/>
        </a:p>
      </dgm:t>
    </dgm:pt>
    <dgm:pt modelId="{296D856B-E502-4F85-9E59-7736A003C76B}" type="sibTrans" cxnId="{76394575-198C-46FD-92EB-820404CC6A48}">
      <dgm:prSet/>
      <dgm:spPr/>
      <dgm:t>
        <a:bodyPr/>
        <a:lstStyle/>
        <a:p>
          <a:endParaRPr lang="en-US"/>
        </a:p>
      </dgm:t>
    </dgm:pt>
    <dgm:pt modelId="{B1BA202A-6D7B-4415-BF70-C6FEC47ACD88}">
      <dgm:prSet/>
      <dgm:spPr/>
      <dgm:t>
        <a:bodyPr/>
        <a:lstStyle/>
        <a:p>
          <a:r>
            <a:rPr lang="hr-HR"/>
            <a:t>Dinastija</a:t>
          </a:r>
          <a:endParaRPr lang="en-US"/>
        </a:p>
      </dgm:t>
    </dgm:pt>
    <dgm:pt modelId="{D40ECBAB-1ED3-4559-B3A3-D7D472110798}" type="parTrans" cxnId="{A8F73BCA-6E35-494D-971C-F46115EDE63C}">
      <dgm:prSet/>
      <dgm:spPr/>
      <dgm:t>
        <a:bodyPr/>
        <a:lstStyle/>
        <a:p>
          <a:endParaRPr lang="en-US"/>
        </a:p>
      </dgm:t>
    </dgm:pt>
    <dgm:pt modelId="{A8C8C95D-EDED-4FFD-BE6D-F3E1B3779799}" type="sibTrans" cxnId="{A8F73BCA-6E35-494D-971C-F46115EDE63C}">
      <dgm:prSet/>
      <dgm:spPr/>
      <dgm:t>
        <a:bodyPr/>
        <a:lstStyle/>
        <a:p>
          <a:endParaRPr lang="en-US"/>
        </a:p>
      </dgm:t>
    </dgm:pt>
    <dgm:pt modelId="{A082D870-D4BE-4123-9C79-B9A063D850CE}">
      <dgm:prSet/>
      <dgm:spPr/>
      <dgm:t>
        <a:bodyPr/>
        <a:lstStyle/>
        <a:p>
          <a:r>
            <a:rPr lang="hr-HR"/>
            <a:t>Veliki vezir</a:t>
          </a:r>
          <a:endParaRPr lang="en-US"/>
        </a:p>
      </dgm:t>
    </dgm:pt>
    <dgm:pt modelId="{4FA6911E-659D-4A68-9D3C-B9DB9C25701B}" type="parTrans" cxnId="{C897593C-20A9-49B1-BD8F-FA9B1ABC04F8}">
      <dgm:prSet/>
      <dgm:spPr/>
      <dgm:t>
        <a:bodyPr/>
        <a:lstStyle/>
        <a:p>
          <a:endParaRPr lang="en-US"/>
        </a:p>
      </dgm:t>
    </dgm:pt>
    <dgm:pt modelId="{620353B4-1E3A-4A5C-B667-81F4EEFF0F8C}" type="sibTrans" cxnId="{C897593C-20A9-49B1-BD8F-FA9B1ABC04F8}">
      <dgm:prSet/>
      <dgm:spPr/>
      <dgm:t>
        <a:bodyPr/>
        <a:lstStyle/>
        <a:p>
          <a:endParaRPr lang="en-US"/>
        </a:p>
      </dgm:t>
    </dgm:pt>
    <dgm:pt modelId="{7FF17CDD-840A-4BA4-99B2-562DDEF1D62D}">
      <dgm:prSet/>
      <dgm:spPr/>
      <dgm:t>
        <a:bodyPr/>
        <a:lstStyle/>
        <a:p>
          <a:r>
            <a:rPr lang="hr-HR"/>
            <a:t>Svećenstvo</a:t>
          </a:r>
          <a:endParaRPr lang="en-US"/>
        </a:p>
      </dgm:t>
    </dgm:pt>
    <dgm:pt modelId="{81BCB697-C645-4925-9A79-62A25E29089F}" type="parTrans" cxnId="{4B357A7E-17B7-45CD-A274-6DF1DAFB0B15}">
      <dgm:prSet/>
      <dgm:spPr/>
      <dgm:t>
        <a:bodyPr/>
        <a:lstStyle/>
        <a:p>
          <a:endParaRPr lang="en-US"/>
        </a:p>
      </dgm:t>
    </dgm:pt>
    <dgm:pt modelId="{91261336-E618-491B-802C-29E739BFB47D}" type="sibTrans" cxnId="{4B357A7E-17B7-45CD-A274-6DF1DAFB0B15}">
      <dgm:prSet/>
      <dgm:spPr/>
      <dgm:t>
        <a:bodyPr/>
        <a:lstStyle/>
        <a:p>
          <a:endParaRPr lang="en-US"/>
        </a:p>
      </dgm:t>
    </dgm:pt>
    <dgm:pt modelId="{8DC4B784-852B-48CB-A130-B689986BB007}">
      <dgm:prSet/>
      <dgm:spPr/>
      <dgm:t>
        <a:bodyPr/>
        <a:lstStyle/>
        <a:p>
          <a:r>
            <a:rPr lang="hr-HR"/>
            <a:t>Nome</a:t>
          </a:r>
          <a:endParaRPr lang="en-US"/>
        </a:p>
      </dgm:t>
    </dgm:pt>
    <dgm:pt modelId="{3468BF43-4E73-4CA5-B59B-2886652C2AD5}" type="parTrans" cxnId="{65BE5278-BECB-47BC-A5BC-5F51E3EC535B}">
      <dgm:prSet/>
      <dgm:spPr/>
      <dgm:t>
        <a:bodyPr/>
        <a:lstStyle/>
        <a:p>
          <a:endParaRPr lang="en-US"/>
        </a:p>
      </dgm:t>
    </dgm:pt>
    <dgm:pt modelId="{F25C0985-FF25-4052-817F-629A982E4097}" type="sibTrans" cxnId="{65BE5278-BECB-47BC-A5BC-5F51E3EC535B}">
      <dgm:prSet/>
      <dgm:spPr/>
      <dgm:t>
        <a:bodyPr/>
        <a:lstStyle/>
        <a:p>
          <a:endParaRPr lang="en-US"/>
        </a:p>
      </dgm:t>
    </dgm:pt>
    <dgm:pt modelId="{A5B49D58-DEDC-4264-911E-69C0B40D3FB0}">
      <dgm:prSet/>
      <dgm:spPr/>
      <dgm:t>
        <a:bodyPr/>
        <a:lstStyle/>
        <a:p>
          <a:r>
            <a:rPr lang="hr-HR"/>
            <a:t>Profesionalna vojska</a:t>
          </a:r>
          <a:endParaRPr lang="en-US"/>
        </a:p>
      </dgm:t>
    </dgm:pt>
    <dgm:pt modelId="{2D1D3B69-0C65-47DB-9BBD-9ADED7DAE97F}" type="parTrans" cxnId="{831E5ADA-7A89-4EE4-9443-1ECF70319575}">
      <dgm:prSet/>
      <dgm:spPr/>
      <dgm:t>
        <a:bodyPr/>
        <a:lstStyle/>
        <a:p>
          <a:endParaRPr lang="en-US"/>
        </a:p>
      </dgm:t>
    </dgm:pt>
    <dgm:pt modelId="{962132DC-A564-4391-8C8C-2F5F783BD7FB}" type="sibTrans" cxnId="{831E5ADA-7A89-4EE4-9443-1ECF70319575}">
      <dgm:prSet/>
      <dgm:spPr/>
      <dgm:t>
        <a:bodyPr/>
        <a:lstStyle/>
        <a:p>
          <a:endParaRPr lang="en-US"/>
        </a:p>
      </dgm:t>
    </dgm:pt>
    <dgm:pt modelId="{DC0B9966-0777-4333-AD0A-1755AC0EB314}">
      <dgm:prSet/>
      <dgm:spPr/>
      <dgm:t>
        <a:bodyPr/>
        <a:lstStyle/>
        <a:p>
          <a:r>
            <a:rPr lang="hr-HR"/>
            <a:t>Ravnopravnost žena</a:t>
          </a:r>
          <a:endParaRPr lang="en-US"/>
        </a:p>
      </dgm:t>
    </dgm:pt>
    <dgm:pt modelId="{2A2C6ECA-F31D-417A-A96A-2F455C14DDB5}" type="parTrans" cxnId="{8AFE92D7-F0E9-46B1-98C2-812E195180B9}">
      <dgm:prSet/>
      <dgm:spPr/>
      <dgm:t>
        <a:bodyPr/>
        <a:lstStyle/>
        <a:p>
          <a:endParaRPr lang="en-US"/>
        </a:p>
      </dgm:t>
    </dgm:pt>
    <dgm:pt modelId="{1F85D5E8-7F10-46E6-9B34-993974AC561F}" type="sibTrans" cxnId="{8AFE92D7-F0E9-46B1-98C2-812E195180B9}">
      <dgm:prSet/>
      <dgm:spPr/>
      <dgm:t>
        <a:bodyPr/>
        <a:lstStyle/>
        <a:p>
          <a:endParaRPr lang="en-US"/>
        </a:p>
      </dgm:t>
    </dgm:pt>
    <dgm:pt modelId="{D6A3C910-0E92-4D9D-A74A-9E33D12CED78}" type="pres">
      <dgm:prSet presAssocID="{DFE7C023-1363-4BBC-AAB8-40FDD81654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7F1BA13-152D-4A03-B490-675872E20D5B}" type="pres">
      <dgm:prSet presAssocID="{4EF0981E-B3C3-4442-8F18-4B0A096CEB42}" presName="thickLine" presStyleLbl="alignNode1" presStyleIdx="0" presStyleCnt="8"/>
      <dgm:spPr/>
    </dgm:pt>
    <dgm:pt modelId="{5F4BB18A-DDD6-4F1B-9416-BDB6632690DA}" type="pres">
      <dgm:prSet presAssocID="{4EF0981E-B3C3-4442-8F18-4B0A096CEB42}" presName="horz1" presStyleCnt="0"/>
      <dgm:spPr/>
    </dgm:pt>
    <dgm:pt modelId="{14386A1C-2071-492F-9066-411CCCC4CAB6}" type="pres">
      <dgm:prSet presAssocID="{4EF0981E-B3C3-4442-8F18-4B0A096CEB42}" presName="tx1" presStyleLbl="revTx" presStyleIdx="0" presStyleCnt="8"/>
      <dgm:spPr/>
      <dgm:t>
        <a:bodyPr/>
        <a:lstStyle/>
        <a:p>
          <a:endParaRPr lang="hr-HR"/>
        </a:p>
      </dgm:t>
    </dgm:pt>
    <dgm:pt modelId="{F7AC40BE-625A-4146-9933-C8312A549E2E}" type="pres">
      <dgm:prSet presAssocID="{4EF0981E-B3C3-4442-8F18-4B0A096CEB42}" presName="vert1" presStyleCnt="0"/>
      <dgm:spPr/>
    </dgm:pt>
    <dgm:pt modelId="{97E30895-7BA6-48B3-A485-C7EF2B9DAC06}" type="pres">
      <dgm:prSet presAssocID="{5F912CFB-53B6-4667-9279-AD131F252970}" presName="thickLine" presStyleLbl="alignNode1" presStyleIdx="1" presStyleCnt="8" custLinFactNeighborX="1647" custLinFactNeighborY="3226"/>
      <dgm:spPr/>
    </dgm:pt>
    <dgm:pt modelId="{47270B1E-D0C3-4FA4-8782-B6A0BA84F890}" type="pres">
      <dgm:prSet presAssocID="{5F912CFB-53B6-4667-9279-AD131F252970}" presName="horz1" presStyleCnt="0"/>
      <dgm:spPr/>
    </dgm:pt>
    <dgm:pt modelId="{8CE86750-3CBC-43AF-B155-1661C1A0223B}" type="pres">
      <dgm:prSet presAssocID="{5F912CFB-53B6-4667-9279-AD131F252970}" presName="tx1" presStyleLbl="revTx" presStyleIdx="1" presStyleCnt="8"/>
      <dgm:spPr/>
      <dgm:t>
        <a:bodyPr/>
        <a:lstStyle/>
        <a:p>
          <a:endParaRPr lang="hr-HR"/>
        </a:p>
      </dgm:t>
    </dgm:pt>
    <dgm:pt modelId="{7569BDCF-6EA9-4B9F-9A3E-D569AD0D13E8}" type="pres">
      <dgm:prSet presAssocID="{5F912CFB-53B6-4667-9279-AD131F252970}" presName="vert1" presStyleCnt="0"/>
      <dgm:spPr/>
    </dgm:pt>
    <dgm:pt modelId="{C7CA597A-E298-448F-846D-683D0A4F0638}" type="pres">
      <dgm:prSet presAssocID="{B1BA202A-6D7B-4415-BF70-C6FEC47ACD88}" presName="thickLine" presStyleLbl="alignNode1" presStyleIdx="2" presStyleCnt="8"/>
      <dgm:spPr/>
    </dgm:pt>
    <dgm:pt modelId="{41175A41-DA0F-4D2E-9704-FC3EE118EE02}" type="pres">
      <dgm:prSet presAssocID="{B1BA202A-6D7B-4415-BF70-C6FEC47ACD88}" presName="horz1" presStyleCnt="0"/>
      <dgm:spPr/>
    </dgm:pt>
    <dgm:pt modelId="{D04B4357-A58B-46BC-B4BA-5EFCA3419A84}" type="pres">
      <dgm:prSet presAssocID="{B1BA202A-6D7B-4415-BF70-C6FEC47ACD88}" presName="tx1" presStyleLbl="revTx" presStyleIdx="2" presStyleCnt="8"/>
      <dgm:spPr/>
      <dgm:t>
        <a:bodyPr/>
        <a:lstStyle/>
        <a:p>
          <a:endParaRPr lang="hr-HR"/>
        </a:p>
      </dgm:t>
    </dgm:pt>
    <dgm:pt modelId="{C5F6E5DD-D77F-46CA-A5C5-5DA41AE12E6C}" type="pres">
      <dgm:prSet presAssocID="{B1BA202A-6D7B-4415-BF70-C6FEC47ACD88}" presName="vert1" presStyleCnt="0"/>
      <dgm:spPr/>
    </dgm:pt>
    <dgm:pt modelId="{E00CD2DE-30CC-4980-B761-BE1B4D3A44F6}" type="pres">
      <dgm:prSet presAssocID="{A082D870-D4BE-4123-9C79-B9A063D850CE}" presName="thickLine" presStyleLbl="alignNode1" presStyleIdx="3" presStyleCnt="8"/>
      <dgm:spPr/>
    </dgm:pt>
    <dgm:pt modelId="{CE2E8CB3-9607-4FE4-AA16-501CD99C8523}" type="pres">
      <dgm:prSet presAssocID="{A082D870-D4BE-4123-9C79-B9A063D850CE}" presName="horz1" presStyleCnt="0"/>
      <dgm:spPr/>
    </dgm:pt>
    <dgm:pt modelId="{A2EF66C6-967B-4BBA-B1C3-796D26F665E1}" type="pres">
      <dgm:prSet presAssocID="{A082D870-D4BE-4123-9C79-B9A063D850CE}" presName="tx1" presStyleLbl="revTx" presStyleIdx="3" presStyleCnt="8"/>
      <dgm:spPr/>
      <dgm:t>
        <a:bodyPr/>
        <a:lstStyle/>
        <a:p>
          <a:endParaRPr lang="hr-HR"/>
        </a:p>
      </dgm:t>
    </dgm:pt>
    <dgm:pt modelId="{93371D3C-6831-43B9-AA32-DC822893C7DD}" type="pres">
      <dgm:prSet presAssocID="{A082D870-D4BE-4123-9C79-B9A063D850CE}" presName="vert1" presStyleCnt="0"/>
      <dgm:spPr/>
    </dgm:pt>
    <dgm:pt modelId="{FD2621C1-81A9-41AB-AF7A-ACFCD9AA9646}" type="pres">
      <dgm:prSet presAssocID="{7FF17CDD-840A-4BA4-99B2-562DDEF1D62D}" presName="thickLine" presStyleLbl="alignNode1" presStyleIdx="4" presStyleCnt="8"/>
      <dgm:spPr/>
    </dgm:pt>
    <dgm:pt modelId="{F019B312-ECD5-4A27-89C1-117A31CDD350}" type="pres">
      <dgm:prSet presAssocID="{7FF17CDD-840A-4BA4-99B2-562DDEF1D62D}" presName="horz1" presStyleCnt="0"/>
      <dgm:spPr/>
    </dgm:pt>
    <dgm:pt modelId="{F0812B89-5023-48DF-824D-78915DE58749}" type="pres">
      <dgm:prSet presAssocID="{7FF17CDD-840A-4BA4-99B2-562DDEF1D62D}" presName="tx1" presStyleLbl="revTx" presStyleIdx="4" presStyleCnt="8"/>
      <dgm:spPr/>
      <dgm:t>
        <a:bodyPr/>
        <a:lstStyle/>
        <a:p>
          <a:endParaRPr lang="hr-HR"/>
        </a:p>
      </dgm:t>
    </dgm:pt>
    <dgm:pt modelId="{5540293D-44D9-429A-B751-C6D6AB3C1377}" type="pres">
      <dgm:prSet presAssocID="{7FF17CDD-840A-4BA4-99B2-562DDEF1D62D}" presName="vert1" presStyleCnt="0"/>
      <dgm:spPr/>
    </dgm:pt>
    <dgm:pt modelId="{3274C7AC-1430-43F6-B45A-9B2BB4064F41}" type="pres">
      <dgm:prSet presAssocID="{8DC4B784-852B-48CB-A130-B689986BB007}" presName="thickLine" presStyleLbl="alignNode1" presStyleIdx="5" presStyleCnt="8"/>
      <dgm:spPr/>
    </dgm:pt>
    <dgm:pt modelId="{94C675BA-6558-4A37-88A5-EC7EB020B3F8}" type="pres">
      <dgm:prSet presAssocID="{8DC4B784-852B-48CB-A130-B689986BB007}" presName="horz1" presStyleCnt="0"/>
      <dgm:spPr/>
    </dgm:pt>
    <dgm:pt modelId="{F7A39B52-CF8E-49BC-AC52-352C558DF343}" type="pres">
      <dgm:prSet presAssocID="{8DC4B784-852B-48CB-A130-B689986BB007}" presName="tx1" presStyleLbl="revTx" presStyleIdx="5" presStyleCnt="8"/>
      <dgm:spPr/>
      <dgm:t>
        <a:bodyPr/>
        <a:lstStyle/>
        <a:p>
          <a:endParaRPr lang="hr-HR"/>
        </a:p>
      </dgm:t>
    </dgm:pt>
    <dgm:pt modelId="{122A2479-881E-4ABB-BD40-11580736349D}" type="pres">
      <dgm:prSet presAssocID="{8DC4B784-852B-48CB-A130-B689986BB007}" presName="vert1" presStyleCnt="0"/>
      <dgm:spPr/>
    </dgm:pt>
    <dgm:pt modelId="{F8581A59-0B20-410C-BB77-5411C40F92B9}" type="pres">
      <dgm:prSet presAssocID="{A5B49D58-DEDC-4264-911E-69C0B40D3FB0}" presName="thickLine" presStyleLbl="alignNode1" presStyleIdx="6" presStyleCnt="8"/>
      <dgm:spPr/>
    </dgm:pt>
    <dgm:pt modelId="{B8037BEE-32D5-4D8A-9EFD-9624597F9723}" type="pres">
      <dgm:prSet presAssocID="{A5B49D58-DEDC-4264-911E-69C0B40D3FB0}" presName="horz1" presStyleCnt="0"/>
      <dgm:spPr/>
    </dgm:pt>
    <dgm:pt modelId="{A70CD729-4CCB-4C23-95F3-09240AD68DA4}" type="pres">
      <dgm:prSet presAssocID="{A5B49D58-DEDC-4264-911E-69C0B40D3FB0}" presName="tx1" presStyleLbl="revTx" presStyleIdx="6" presStyleCnt="8"/>
      <dgm:spPr/>
      <dgm:t>
        <a:bodyPr/>
        <a:lstStyle/>
        <a:p>
          <a:endParaRPr lang="hr-HR"/>
        </a:p>
      </dgm:t>
    </dgm:pt>
    <dgm:pt modelId="{82EE7889-2446-4119-924F-C8C4738F3D25}" type="pres">
      <dgm:prSet presAssocID="{A5B49D58-DEDC-4264-911E-69C0B40D3FB0}" presName="vert1" presStyleCnt="0"/>
      <dgm:spPr/>
    </dgm:pt>
    <dgm:pt modelId="{17C4EF98-5D8E-4694-9819-3B91695DA80D}" type="pres">
      <dgm:prSet presAssocID="{DC0B9966-0777-4333-AD0A-1755AC0EB314}" presName="thickLine" presStyleLbl="alignNode1" presStyleIdx="7" presStyleCnt="8"/>
      <dgm:spPr/>
    </dgm:pt>
    <dgm:pt modelId="{442882C3-DF16-4F31-A4DC-743EF84B1813}" type="pres">
      <dgm:prSet presAssocID="{DC0B9966-0777-4333-AD0A-1755AC0EB314}" presName="horz1" presStyleCnt="0"/>
      <dgm:spPr/>
    </dgm:pt>
    <dgm:pt modelId="{448F7F44-0F76-4D57-AA8D-A7C4898AD45F}" type="pres">
      <dgm:prSet presAssocID="{DC0B9966-0777-4333-AD0A-1755AC0EB314}" presName="tx1" presStyleLbl="revTx" presStyleIdx="7" presStyleCnt="8"/>
      <dgm:spPr/>
      <dgm:t>
        <a:bodyPr/>
        <a:lstStyle/>
        <a:p>
          <a:endParaRPr lang="hr-HR"/>
        </a:p>
      </dgm:t>
    </dgm:pt>
    <dgm:pt modelId="{824BAA8B-B3FD-4B5C-B3CF-F3379B87D635}" type="pres">
      <dgm:prSet presAssocID="{DC0B9966-0777-4333-AD0A-1755AC0EB314}" presName="vert1" presStyleCnt="0"/>
      <dgm:spPr/>
    </dgm:pt>
  </dgm:ptLst>
  <dgm:cxnLst>
    <dgm:cxn modelId="{8AFE92D7-F0E9-46B1-98C2-812E195180B9}" srcId="{DFE7C023-1363-4BBC-AAB8-40FDD8165466}" destId="{DC0B9966-0777-4333-AD0A-1755AC0EB314}" srcOrd="7" destOrd="0" parTransId="{2A2C6ECA-F31D-417A-A96A-2F455C14DDB5}" sibTransId="{1F85D5E8-7F10-46E6-9B34-993974AC561F}"/>
    <dgm:cxn modelId="{0C5E25F6-069D-4735-8BAB-6F553BAE4118}" type="presOf" srcId="{4EF0981E-B3C3-4442-8F18-4B0A096CEB42}" destId="{14386A1C-2071-492F-9066-411CCCC4CAB6}" srcOrd="0" destOrd="0" presId="urn:microsoft.com/office/officeart/2008/layout/LinedList"/>
    <dgm:cxn modelId="{4B357A7E-17B7-45CD-A274-6DF1DAFB0B15}" srcId="{DFE7C023-1363-4BBC-AAB8-40FDD8165466}" destId="{7FF17CDD-840A-4BA4-99B2-562DDEF1D62D}" srcOrd="4" destOrd="0" parTransId="{81BCB697-C645-4925-9A79-62A25E29089F}" sibTransId="{91261336-E618-491B-802C-29E739BFB47D}"/>
    <dgm:cxn modelId="{831E5ADA-7A89-4EE4-9443-1ECF70319575}" srcId="{DFE7C023-1363-4BBC-AAB8-40FDD8165466}" destId="{A5B49D58-DEDC-4264-911E-69C0B40D3FB0}" srcOrd="6" destOrd="0" parTransId="{2D1D3B69-0C65-47DB-9BBD-9ADED7DAE97F}" sibTransId="{962132DC-A564-4391-8C8C-2F5F783BD7FB}"/>
    <dgm:cxn modelId="{156F1EF5-2826-4919-8889-6B519D8D9C78}" type="presOf" srcId="{A5B49D58-DEDC-4264-911E-69C0B40D3FB0}" destId="{A70CD729-4CCB-4C23-95F3-09240AD68DA4}" srcOrd="0" destOrd="0" presId="urn:microsoft.com/office/officeart/2008/layout/LinedList"/>
    <dgm:cxn modelId="{5D3384DE-AAEB-4550-AEB2-70700BA821E0}" type="presOf" srcId="{DC0B9966-0777-4333-AD0A-1755AC0EB314}" destId="{448F7F44-0F76-4D57-AA8D-A7C4898AD45F}" srcOrd="0" destOrd="0" presId="urn:microsoft.com/office/officeart/2008/layout/LinedList"/>
    <dgm:cxn modelId="{326D81B7-C641-4580-8D72-6AA8D2D0E5EB}" type="presOf" srcId="{8DC4B784-852B-48CB-A130-B689986BB007}" destId="{F7A39B52-CF8E-49BC-AC52-352C558DF343}" srcOrd="0" destOrd="0" presId="urn:microsoft.com/office/officeart/2008/layout/LinedList"/>
    <dgm:cxn modelId="{CF4A0515-D021-409A-9A57-647754E39CF6}" type="presOf" srcId="{DFE7C023-1363-4BBC-AAB8-40FDD8165466}" destId="{D6A3C910-0E92-4D9D-A74A-9E33D12CED78}" srcOrd="0" destOrd="0" presId="urn:microsoft.com/office/officeart/2008/layout/LinedList"/>
    <dgm:cxn modelId="{C897593C-20A9-49B1-BD8F-FA9B1ABC04F8}" srcId="{DFE7C023-1363-4BBC-AAB8-40FDD8165466}" destId="{A082D870-D4BE-4123-9C79-B9A063D850CE}" srcOrd="3" destOrd="0" parTransId="{4FA6911E-659D-4A68-9D3C-B9DB9C25701B}" sibTransId="{620353B4-1E3A-4A5C-B667-81F4EEFF0F8C}"/>
    <dgm:cxn modelId="{78190F6B-377C-49D8-8E3C-74ACE4B1BF47}" srcId="{DFE7C023-1363-4BBC-AAB8-40FDD8165466}" destId="{4EF0981E-B3C3-4442-8F18-4B0A096CEB42}" srcOrd="0" destOrd="0" parTransId="{B13993C7-2930-440E-A3F3-0EC2CFB62049}" sibTransId="{71F051D2-A491-4F6A-9E4F-95C3C0CA1B78}"/>
    <dgm:cxn modelId="{A8F73BCA-6E35-494D-971C-F46115EDE63C}" srcId="{DFE7C023-1363-4BBC-AAB8-40FDD8165466}" destId="{B1BA202A-6D7B-4415-BF70-C6FEC47ACD88}" srcOrd="2" destOrd="0" parTransId="{D40ECBAB-1ED3-4559-B3A3-D7D472110798}" sibTransId="{A8C8C95D-EDED-4FFD-BE6D-F3E1B3779799}"/>
    <dgm:cxn modelId="{72C928A6-D5BA-4542-A67D-979D8C37EDB9}" type="presOf" srcId="{A082D870-D4BE-4123-9C79-B9A063D850CE}" destId="{A2EF66C6-967B-4BBA-B1C3-796D26F665E1}" srcOrd="0" destOrd="0" presId="urn:microsoft.com/office/officeart/2008/layout/LinedList"/>
    <dgm:cxn modelId="{08273DE9-9F4C-44A8-AC03-5148DB16D079}" type="presOf" srcId="{5F912CFB-53B6-4667-9279-AD131F252970}" destId="{8CE86750-3CBC-43AF-B155-1661C1A0223B}" srcOrd="0" destOrd="0" presId="urn:microsoft.com/office/officeart/2008/layout/LinedList"/>
    <dgm:cxn modelId="{FBD19C7A-F132-484F-A388-B0079CD3BA7F}" type="presOf" srcId="{B1BA202A-6D7B-4415-BF70-C6FEC47ACD88}" destId="{D04B4357-A58B-46BC-B4BA-5EFCA3419A84}" srcOrd="0" destOrd="0" presId="urn:microsoft.com/office/officeart/2008/layout/LinedList"/>
    <dgm:cxn modelId="{76394575-198C-46FD-92EB-820404CC6A48}" srcId="{DFE7C023-1363-4BBC-AAB8-40FDD8165466}" destId="{5F912CFB-53B6-4667-9279-AD131F252970}" srcOrd="1" destOrd="0" parTransId="{69885875-35C2-4EF8-827B-0EB368B220BF}" sibTransId="{296D856B-E502-4F85-9E59-7736A003C76B}"/>
    <dgm:cxn modelId="{65BE5278-BECB-47BC-A5BC-5F51E3EC535B}" srcId="{DFE7C023-1363-4BBC-AAB8-40FDD8165466}" destId="{8DC4B784-852B-48CB-A130-B689986BB007}" srcOrd="5" destOrd="0" parTransId="{3468BF43-4E73-4CA5-B59B-2886652C2AD5}" sibTransId="{F25C0985-FF25-4052-817F-629A982E4097}"/>
    <dgm:cxn modelId="{3BB12E8A-C32D-4DBF-87F8-CF33FE8C080A}" type="presOf" srcId="{7FF17CDD-840A-4BA4-99B2-562DDEF1D62D}" destId="{F0812B89-5023-48DF-824D-78915DE58749}" srcOrd="0" destOrd="0" presId="urn:microsoft.com/office/officeart/2008/layout/LinedList"/>
    <dgm:cxn modelId="{B403222B-678D-4ABB-A57B-BE8908B89729}" type="presParOf" srcId="{D6A3C910-0E92-4D9D-A74A-9E33D12CED78}" destId="{47F1BA13-152D-4A03-B490-675872E20D5B}" srcOrd="0" destOrd="0" presId="urn:microsoft.com/office/officeart/2008/layout/LinedList"/>
    <dgm:cxn modelId="{4E871B70-BCA6-4A9F-9AA9-80815A253C24}" type="presParOf" srcId="{D6A3C910-0E92-4D9D-A74A-9E33D12CED78}" destId="{5F4BB18A-DDD6-4F1B-9416-BDB6632690DA}" srcOrd="1" destOrd="0" presId="urn:microsoft.com/office/officeart/2008/layout/LinedList"/>
    <dgm:cxn modelId="{312F2F4A-5934-4D8B-96DE-BBBA2C3E31BB}" type="presParOf" srcId="{5F4BB18A-DDD6-4F1B-9416-BDB6632690DA}" destId="{14386A1C-2071-492F-9066-411CCCC4CAB6}" srcOrd="0" destOrd="0" presId="urn:microsoft.com/office/officeart/2008/layout/LinedList"/>
    <dgm:cxn modelId="{4D80D339-6091-437C-A05E-736C5EF4A3E1}" type="presParOf" srcId="{5F4BB18A-DDD6-4F1B-9416-BDB6632690DA}" destId="{F7AC40BE-625A-4146-9933-C8312A549E2E}" srcOrd="1" destOrd="0" presId="urn:microsoft.com/office/officeart/2008/layout/LinedList"/>
    <dgm:cxn modelId="{027ACDCD-2500-438A-ABEB-F2D9D14C05FE}" type="presParOf" srcId="{D6A3C910-0E92-4D9D-A74A-9E33D12CED78}" destId="{97E30895-7BA6-48B3-A485-C7EF2B9DAC06}" srcOrd="2" destOrd="0" presId="urn:microsoft.com/office/officeart/2008/layout/LinedList"/>
    <dgm:cxn modelId="{8E5C5DF6-B1B7-4713-BE3B-109B8BE09AF9}" type="presParOf" srcId="{D6A3C910-0E92-4D9D-A74A-9E33D12CED78}" destId="{47270B1E-D0C3-4FA4-8782-B6A0BA84F890}" srcOrd="3" destOrd="0" presId="urn:microsoft.com/office/officeart/2008/layout/LinedList"/>
    <dgm:cxn modelId="{9CADC737-5433-44A5-BCBC-543C3799A7CB}" type="presParOf" srcId="{47270B1E-D0C3-4FA4-8782-B6A0BA84F890}" destId="{8CE86750-3CBC-43AF-B155-1661C1A0223B}" srcOrd="0" destOrd="0" presId="urn:microsoft.com/office/officeart/2008/layout/LinedList"/>
    <dgm:cxn modelId="{F7611E58-CBA4-4DAC-BA7D-96017D53D31F}" type="presParOf" srcId="{47270B1E-D0C3-4FA4-8782-B6A0BA84F890}" destId="{7569BDCF-6EA9-4B9F-9A3E-D569AD0D13E8}" srcOrd="1" destOrd="0" presId="urn:microsoft.com/office/officeart/2008/layout/LinedList"/>
    <dgm:cxn modelId="{F5B78CF4-8DD8-4989-A08D-C7C9428888B9}" type="presParOf" srcId="{D6A3C910-0E92-4D9D-A74A-9E33D12CED78}" destId="{C7CA597A-E298-448F-846D-683D0A4F0638}" srcOrd="4" destOrd="0" presId="urn:microsoft.com/office/officeart/2008/layout/LinedList"/>
    <dgm:cxn modelId="{350D68DD-7A02-4BE9-82A3-79DD284D68C9}" type="presParOf" srcId="{D6A3C910-0E92-4D9D-A74A-9E33D12CED78}" destId="{41175A41-DA0F-4D2E-9704-FC3EE118EE02}" srcOrd="5" destOrd="0" presId="urn:microsoft.com/office/officeart/2008/layout/LinedList"/>
    <dgm:cxn modelId="{4D305D0D-55E6-4194-864A-A63FB52E0ACC}" type="presParOf" srcId="{41175A41-DA0F-4D2E-9704-FC3EE118EE02}" destId="{D04B4357-A58B-46BC-B4BA-5EFCA3419A84}" srcOrd="0" destOrd="0" presId="urn:microsoft.com/office/officeart/2008/layout/LinedList"/>
    <dgm:cxn modelId="{CB6F9C80-2B20-4721-A64C-B8FFF83585E1}" type="presParOf" srcId="{41175A41-DA0F-4D2E-9704-FC3EE118EE02}" destId="{C5F6E5DD-D77F-46CA-A5C5-5DA41AE12E6C}" srcOrd="1" destOrd="0" presId="urn:microsoft.com/office/officeart/2008/layout/LinedList"/>
    <dgm:cxn modelId="{8EC2E557-5EA4-4710-8BE2-B75A4FCF0C99}" type="presParOf" srcId="{D6A3C910-0E92-4D9D-A74A-9E33D12CED78}" destId="{E00CD2DE-30CC-4980-B761-BE1B4D3A44F6}" srcOrd="6" destOrd="0" presId="urn:microsoft.com/office/officeart/2008/layout/LinedList"/>
    <dgm:cxn modelId="{3091ED24-5E0E-49A7-A048-B4D14182BD44}" type="presParOf" srcId="{D6A3C910-0E92-4D9D-A74A-9E33D12CED78}" destId="{CE2E8CB3-9607-4FE4-AA16-501CD99C8523}" srcOrd="7" destOrd="0" presId="urn:microsoft.com/office/officeart/2008/layout/LinedList"/>
    <dgm:cxn modelId="{3F305F25-3640-4A29-B230-1EADCC1E533F}" type="presParOf" srcId="{CE2E8CB3-9607-4FE4-AA16-501CD99C8523}" destId="{A2EF66C6-967B-4BBA-B1C3-796D26F665E1}" srcOrd="0" destOrd="0" presId="urn:microsoft.com/office/officeart/2008/layout/LinedList"/>
    <dgm:cxn modelId="{C63DEB21-3BBD-4555-9240-D32305584A07}" type="presParOf" srcId="{CE2E8CB3-9607-4FE4-AA16-501CD99C8523}" destId="{93371D3C-6831-43B9-AA32-DC822893C7DD}" srcOrd="1" destOrd="0" presId="urn:microsoft.com/office/officeart/2008/layout/LinedList"/>
    <dgm:cxn modelId="{DAA92C8A-0178-4249-9275-B836AC330629}" type="presParOf" srcId="{D6A3C910-0E92-4D9D-A74A-9E33D12CED78}" destId="{FD2621C1-81A9-41AB-AF7A-ACFCD9AA9646}" srcOrd="8" destOrd="0" presId="urn:microsoft.com/office/officeart/2008/layout/LinedList"/>
    <dgm:cxn modelId="{CCA4A0A4-E02A-4DDA-84B8-34D1A78D9882}" type="presParOf" srcId="{D6A3C910-0E92-4D9D-A74A-9E33D12CED78}" destId="{F019B312-ECD5-4A27-89C1-117A31CDD350}" srcOrd="9" destOrd="0" presId="urn:microsoft.com/office/officeart/2008/layout/LinedList"/>
    <dgm:cxn modelId="{202F3086-EDA5-485E-9602-6C27EB6D5544}" type="presParOf" srcId="{F019B312-ECD5-4A27-89C1-117A31CDD350}" destId="{F0812B89-5023-48DF-824D-78915DE58749}" srcOrd="0" destOrd="0" presId="urn:microsoft.com/office/officeart/2008/layout/LinedList"/>
    <dgm:cxn modelId="{C54782E2-CE9C-44F9-989E-B2378C997C54}" type="presParOf" srcId="{F019B312-ECD5-4A27-89C1-117A31CDD350}" destId="{5540293D-44D9-429A-B751-C6D6AB3C1377}" srcOrd="1" destOrd="0" presId="urn:microsoft.com/office/officeart/2008/layout/LinedList"/>
    <dgm:cxn modelId="{67B81AE0-0743-416C-9E7E-447321E460CE}" type="presParOf" srcId="{D6A3C910-0E92-4D9D-A74A-9E33D12CED78}" destId="{3274C7AC-1430-43F6-B45A-9B2BB4064F41}" srcOrd="10" destOrd="0" presId="urn:microsoft.com/office/officeart/2008/layout/LinedList"/>
    <dgm:cxn modelId="{24223692-8868-49E7-A08A-563F5B9CA950}" type="presParOf" srcId="{D6A3C910-0E92-4D9D-A74A-9E33D12CED78}" destId="{94C675BA-6558-4A37-88A5-EC7EB020B3F8}" srcOrd="11" destOrd="0" presId="urn:microsoft.com/office/officeart/2008/layout/LinedList"/>
    <dgm:cxn modelId="{1A273B91-B0E5-4E4B-ABB0-63B6D7DE81BE}" type="presParOf" srcId="{94C675BA-6558-4A37-88A5-EC7EB020B3F8}" destId="{F7A39B52-CF8E-49BC-AC52-352C558DF343}" srcOrd="0" destOrd="0" presId="urn:microsoft.com/office/officeart/2008/layout/LinedList"/>
    <dgm:cxn modelId="{077F3891-9552-4E73-A0CC-4F79FE5C679F}" type="presParOf" srcId="{94C675BA-6558-4A37-88A5-EC7EB020B3F8}" destId="{122A2479-881E-4ABB-BD40-11580736349D}" srcOrd="1" destOrd="0" presId="urn:microsoft.com/office/officeart/2008/layout/LinedList"/>
    <dgm:cxn modelId="{001C8B32-1DD3-4D10-BA79-2D8991C3832A}" type="presParOf" srcId="{D6A3C910-0E92-4D9D-A74A-9E33D12CED78}" destId="{F8581A59-0B20-410C-BB77-5411C40F92B9}" srcOrd="12" destOrd="0" presId="urn:microsoft.com/office/officeart/2008/layout/LinedList"/>
    <dgm:cxn modelId="{03A91E9A-A645-4B1A-9D10-E43FD3E44EFF}" type="presParOf" srcId="{D6A3C910-0E92-4D9D-A74A-9E33D12CED78}" destId="{B8037BEE-32D5-4D8A-9EFD-9624597F9723}" srcOrd="13" destOrd="0" presId="urn:microsoft.com/office/officeart/2008/layout/LinedList"/>
    <dgm:cxn modelId="{0D1844E1-F073-4E89-B9D7-01CF9CE7624F}" type="presParOf" srcId="{B8037BEE-32D5-4D8A-9EFD-9624597F9723}" destId="{A70CD729-4CCB-4C23-95F3-09240AD68DA4}" srcOrd="0" destOrd="0" presId="urn:microsoft.com/office/officeart/2008/layout/LinedList"/>
    <dgm:cxn modelId="{073C4304-A4A3-4449-8595-B03ABF1116FF}" type="presParOf" srcId="{B8037BEE-32D5-4D8A-9EFD-9624597F9723}" destId="{82EE7889-2446-4119-924F-C8C4738F3D25}" srcOrd="1" destOrd="0" presId="urn:microsoft.com/office/officeart/2008/layout/LinedList"/>
    <dgm:cxn modelId="{CA42222A-0238-4824-9E40-D816052517E3}" type="presParOf" srcId="{D6A3C910-0E92-4D9D-A74A-9E33D12CED78}" destId="{17C4EF98-5D8E-4694-9819-3B91695DA80D}" srcOrd="14" destOrd="0" presId="urn:microsoft.com/office/officeart/2008/layout/LinedList"/>
    <dgm:cxn modelId="{752D2996-C80B-4FDC-82E1-B6CD703A4BCC}" type="presParOf" srcId="{D6A3C910-0E92-4D9D-A74A-9E33D12CED78}" destId="{442882C3-DF16-4F31-A4DC-743EF84B1813}" srcOrd="15" destOrd="0" presId="urn:microsoft.com/office/officeart/2008/layout/LinedList"/>
    <dgm:cxn modelId="{1CA086A6-788F-4616-A855-C5964AD04BA4}" type="presParOf" srcId="{442882C3-DF16-4F31-A4DC-743EF84B1813}" destId="{448F7F44-0F76-4D57-AA8D-A7C4898AD45F}" srcOrd="0" destOrd="0" presId="urn:microsoft.com/office/officeart/2008/layout/LinedList"/>
    <dgm:cxn modelId="{0B196437-1F34-40C6-95A2-9A8658833CA8}" type="presParOf" srcId="{442882C3-DF16-4F31-A4DC-743EF84B1813}" destId="{824BAA8B-B3FD-4B5C-B3CF-F3379B87D6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4DFB74-EB02-4FD7-9969-D2BC4ED03AFF}">
      <dsp:nvSpPr>
        <dsp:cNvPr id="0" name=""/>
        <dsp:cNvSpPr/>
      </dsp:nvSpPr>
      <dsp:spPr>
        <a:xfrm>
          <a:off x="0" y="0"/>
          <a:ext cx="4582477" cy="15586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/>
            <a:t>Oko 4% stanovništva </a:t>
          </a:r>
          <a:endParaRPr lang="en-US" sz="4000" kern="1200"/>
        </a:p>
      </dsp:txBody>
      <dsp:txXfrm>
        <a:off x="0" y="0"/>
        <a:ext cx="3062790" cy="1558653"/>
      </dsp:txXfrm>
    </dsp:sp>
    <dsp:sp modelId="{3B89924A-B32F-45BF-9904-B6CD2A818BAB}">
      <dsp:nvSpPr>
        <dsp:cNvPr id="0" name=""/>
        <dsp:cNvSpPr/>
      </dsp:nvSpPr>
      <dsp:spPr>
        <a:xfrm>
          <a:off x="808672" y="1905021"/>
          <a:ext cx="4582477" cy="15586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/>
            <a:t>Ratni zarobljenici</a:t>
          </a:r>
          <a:endParaRPr lang="en-US" sz="4000" kern="1200"/>
        </a:p>
      </dsp:txBody>
      <dsp:txXfrm>
        <a:off x="808672" y="1905021"/>
        <a:ext cx="2760680" cy="1558653"/>
      </dsp:txXfrm>
    </dsp:sp>
    <dsp:sp modelId="{53049259-375E-4F5B-B67B-A7B98D20FDF4}">
      <dsp:nvSpPr>
        <dsp:cNvPr id="0" name=""/>
        <dsp:cNvSpPr/>
      </dsp:nvSpPr>
      <dsp:spPr>
        <a:xfrm>
          <a:off x="3569352" y="1225275"/>
          <a:ext cx="1013124" cy="1013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569352" y="1225275"/>
        <a:ext cx="1013124" cy="10131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F1BA13-152D-4A03-B490-675872E20D5B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86A1C-2071-492F-9066-411CCCC4CAB6}">
      <dsp:nvSpPr>
        <dsp:cNvPr id="0" name=""/>
        <dsp:cNvSpPr/>
      </dsp:nvSpPr>
      <dsp:spPr>
        <a:xfrm>
          <a:off x="0" y="0"/>
          <a:ext cx="4869656" cy="47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Piramida društvenih odnosa</a:t>
          </a:r>
          <a:endParaRPr lang="en-US" sz="2200" kern="1200"/>
        </a:p>
      </dsp:txBody>
      <dsp:txXfrm>
        <a:off x="0" y="0"/>
        <a:ext cx="4869656" cy="478631"/>
      </dsp:txXfrm>
    </dsp:sp>
    <dsp:sp modelId="{97E30895-7BA6-48B3-A485-C7EF2B9DAC06}">
      <dsp:nvSpPr>
        <dsp:cNvPr id="0" name=""/>
        <dsp:cNvSpPr/>
      </dsp:nvSpPr>
      <dsp:spPr>
        <a:xfrm>
          <a:off x="0" y="494071"/>
          <a:ext cx="4869656" cy="0"/>
        </a:xfrm>
        <a:prstGeom prst="line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6750-3CBC-43AF-B155-1661C1A0223B}">
      <dsp:nvSpPr>
        <dsp:cNvPr id="0" name=""/>
        <dsp:cNvSpPr/>
      </dsp:nvSpPr>
      <dsp:spPr>
        <a:xfrm>
          <a:off x="0" y="478631"/>
          <a:ext cx="4869656" cy="47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Faraon </a:t>
          </a:r>
          <a:endParaRPr lang="en-US" sz="2200" kern="1200"/>
        </a:p>
      </dsp:txBody>
      <dsp:txXfrm>
        <a:off x="0" y="478631"/>
        <a:ext cx="4869656" cy="478631"/>
      </dsp:txXfrm>
    </dsp:sp>
    <dsp:sp modelId="{C7CA597A-E298-448F-846D-683D0A4F0638}">
      <dsp:nvSpPr>
        <dsp:cNvPr id="0" name=""/>
        <dsp:cNvSpPr/>
      </dsp:nvSpPr>
      <dsp:spPr>
        <a:xfrm>
          <a:off x="0" y="957262"/>
          <a:ext cx="4869656" cy="0"/>
        </a:xfrm>
        <a:prstGeom prst="line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B4357-A58B-46BC-B4BA-5EFCA3419A84}">
      <dsp:nvSpPr>
        <dsp:cNvPr id="0" name=""/>
        <dsp:cNvSpPr/>
      </dsp:nvSpPr>
      <dsp:spPr>
        <a:xfrm>
          <a:off x="0" y="957262"/>
          <a:ext cx="4869656" cy="47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Dinastija</a:t>
          </a:r>
          <a:endParaRPr lang="en-US" sz="2200" kern="1200"/>
        </a:p>
      </dsp:txBody>
      <dsp:txXfrm>
        <a:off x="0" y="957262"/>
        <a:ext cx="4869656" cy="478631"/>
      </dsp:txXfrm>
    </dsp:sp>
    <dsp:sp modelId="{E00CD2DE-30CC-4980-B761-BE1B4D3A44F6}">
      <dsp:nvSpPr>
        <dsp:cNvPr id="0" name=""/>
        <dsp:cNvSpPr/>
      </dsp:nvSpPr>
      <dsp:spPr>
        <a:xfrm>
          <a:off x="0" y="1435893"/>
          <a:ext cx="4869656" cy="0"/>
        </a:xfrm>
        <a:prstGeom prst="line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F66C6-967B-4BBA-B1C3-796D26F665E1}">
      <dsp:nvSpPr>
        <dsp:cNvPr id="0" name=""/>
        <dsp:cNvSpPr/>
      </dsp:nvSpPr>
      <dsp:spPr>
        <a:xfrm>
          <a:off x="0" y="1435893"/>
          <a:ext cx="4869656" cy="47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Veliki vezir</a:t>
          </a:r>
          <a:endParaRPr lang="en-US" sz="2200" kern="1200"/>
        </a:p>
      </dsp:txBody>
      <dsp:txXfrm>
        <a:off x="0" y="1435893"/>
        <a:ext cx="4869656" cy="478631"/>
      </dsp:txXfrm>
    </dsp:sp>
    <dsp:sp modelId="{FD2621C1-81A9-41AB-AF7A-ACFCD9AA9646}">
      <dsp:nvSpPr>
        <dsp:cNvPr id="0" name=""/>
        <dsp:cNvSpPr/>
      </dsp:nvSpPr>
      <dsp:spPr>
        <a:xfrm>
          <a:off x="0" y="1914524"/>
          <a:ext cx="4869656" cy="0"/>
        </a:xfrm>
        <a:prstGeom prst="line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12B89-5023-48DF-824D-78915DE58749}">
      <dsp:nvSpPr>
        <dsp:cNvPr id="0" name=""/>
        <dsp:cNvSpPr/>
      </dsp:nvSpPr>
      <dsp:spPr>
        <a:xfrm>
          <a:off x="0" y="1914525"/>
          <a:ext cx="4869656" cy="47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Svećenstvo</a:t>
          </a:r>
          <a:endParaRPr lang="en-US" sz="2200" kern="1200"/>
        </a:p>
      </dsp:txBody>
      <dsp:txXfrm>
        <a:off x="0" y="1914525"/>
        <a:ext cx="4869656" cy="478631"/>
      </dsp:txXfrm>
    </dsp:sp>
    <dsp:sp modelId="{3274C7AC-1430-43F6-B45A-9B2BB4064F41}">
      <dsp:nvSpPr>
        <dsp:cNvPr id="0" name=""/>
        <dsp:cNvSpPr/>
      </dsp:nvSpPr>
      <dsp:spPr>
        <a:xfrm>
          <a:off x="0" y="2393156"/>
          <a:ext cx="4869656" cy="0"/>
        </a:xfrm>
        <a:prstGeom prst="line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39B52-CF8E-49BC-AC52-352C558DF343}">
      <dsp:nvSpPr>
        <dsp:cNvPr id="0" name=""/>
        <dsp:cNvSpPr/>
      </dsp:nvSpPr>
      <dsp:spPr>
        <a:xfrm>
          <a:off x="0" y="2393156"/>
          <a:ext cx="4869656" cy="47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Nome</a:t>
          </a:r>
          <a:endParaRPr lang="en-US" sz="2200" kern="1200"/>
        </a:p>
      </dsp:txBody>
      <dsp:txXfrm>
        <a:off x="0" y="2393156"/>
        <a:ext cx="4869656" cy="478631"/>
      </dsp:txXfrm>
    </dsp:sp>
    <dsp:sp modelId="{F8581A59-0B20-410C-BB77-5411C40F92B9}">
      <dsp:nvSpPr>
        <dsp:cNvPr id="0" name=""/>
        <dsp:cNvSpPr/>
      </dsp:nvSpPr>
      <dsp:spPr>
        <a:xfrm>
          <a:off x="0" y="2871787"/>
          <a:ext cx="4869656" cy="0"/>
        </a:xfrm>
        <a:prstGeom prst="line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CD729-4CCB-4C23-95F3-09240AD68DA4}">
      <dsp:nvSpPr>
        <dsp:cNvPr id="0" name=""/>
        <dsp:cNvSpPr/>
      </dsp:nvSpPr>
      <dsp:spPr>
        <a:xfrm>
          <a:off x="0" y="2871787"/>
          <a:ext cx="4869656" cy="47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Profesionalna vojska</a:t>
          </a:r>
          <a:endParaRPr lang="en-US" sz="2200" kern="1200"/>
        </a:p>
      </dsp:txBody>
      <dsp:txXfrm>
        <a:off x="0" y="2871787"/>
        <a:ext cx="4869656" cy="478631"/>
      </dsp:txXfrm>
    </dsp:sp>
    <dsp:sp modelId="{17C4EF98-5D8E-4694-9819-3B91695DA80D}">
      <dsp:nvSpPr>
        <dsp:cNvPr id="0" name=""/>
        <dsp:cNvSpPr/>
      </dsp:nvSpPr>
      <dsp:spPr>
        <a:xfrm>
          <a:off x="0" y="3350418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F7F44-0F76-4D57-AA8D-A7C4898AD45F}">
      <dsp:nvSpPr>
        <dsp:cNvPr id="0" name=""/>
        <dsp:cNvSpPr/>
      </dsp:nvSpPr>
      <dsp:spPr>
        <a:xfrm>
          <a:off x="0" y="3350418"/>
          <a:ext cx="4869656" cy="47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Ravnopravnost žena</a:t>
          </a:r>
          <a:endParaRPr lang="en-US" sz="2200" kern="1200"/>
        </a:p>
      </dsp:txBody>
      <dsp:txXfrm>
        <a:off x="0" y="3350418"/>
        <a:ext cx="4869656" cy="478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29.8.2019.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Skulptura faraona </a:t>
            </a:r>
            <a:r>
              <a:rPr lang="hr-HR" dirty="0" err="1"/>
              <a:t>Tutmozisa</a:t>
            </a:r>
            <a:r>
              <a:rPr lang="hr-HR" dirty="0"/>
              <a:t> III.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24572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Modeli s prikazom svakidašnjih poslova Egipćana iz grobnice velikodostojnika </a:t>
            </a:r>
            <a:r>
              <a:rPr lang="hr-HR" dirty="0" err="1"/>
              <a:t>Meketre</a:t>
            </a:r>
            <a:r>
              <a:rPr lang="hr-HR" dirty="0"/>
              <a:t> u zapadnoj Tebi (XII. Dinastija, 1985.  - 1773. pr. Krista), Metropolitan </a:t>
            </a:r>
            <a:r>
              <a:rPr lang="hr-HR" dirty="0" err="1"/>
              <a:t>Museum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4644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Slika kraljice </a:t>
            </a:r>
            <a:r>
              <a:rPr lang="hr-HR" dirty="0" err="1"/>
              <a:t>Hatšepsut</a:t>
            </a:r>
            <a:r>
              <a:rPr lang="hr-HR" dirty="0"/>
              <a:t> s bradom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1802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Svećenici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9142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Pisarom se postajalo već u dobi od 20 godina.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562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Obrtnici stolari, </a:t>
            </a:r>
            <a:r>
              <a:rPr lang="hr-HR" dirty="0" err="1"/>
              <a:t>Rehmierova</a:t>
            </a:r>
            <a:r>
              <a:rPr lang="hr-HR" dirty="0"/>
              <a:t> grobnica, Metropolitan </a:t>
            </a:r>
            <a:r>
              <a:rPr lang="hr-HR" dirty="0" err="1"/>
              <a:t>Museum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6354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Seljaci za vrijeme žetve, Grobnica </a:t>
            </a:r>
            <a:r>
              <a:rPr lang="hr-HR" dirty="0" err="1"/>
              <a:t>Menna</a:t>
            </a:r>
            <a:r>
              <a:rPr lang="hr-HR" dirty="0"/>
              <a:t>, Metropolitan </a:t>
            </a:r>
            <a:r>
              <a:rPr lang="hr-HR" dirty="0" err="1"/>
              <a:t>Museum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95364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Egipatski seljak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99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Bračni par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31694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Skulptura faraona Ramzesa II. I kćeri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1312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Društveni život u Egiptu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Nastavna tema: Društvo i svakidašnjica Starog Egipta i Mezopotamije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382FCFB-E9F9-46CE-BFE2-404B97ED3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61" y="1128678"/>
            <a:ext cx="3006400" cy="2561717"/>
          </a:xfrm>
        </p:spPr>
        <p:txBody>
          <a:bodyPr>
            <a:noAutofit/>
          </a:bodyPr>
          <a:lstStyle/>
          <a:p>
            <a:r>
              <a:rPr lang="hr-HR" sz="2400" dirty="0"/>
              <a:t>Kuće od blata i trske</a:t>
            </a:r>
          </a:p>
          <a:p>
            <a:r>
              <a:rPr lang="hr-HR" sz="2400" dirty="0"/>
              <a:t>Krovovi prekriveni palminim lišćem</a:t>
            </a:r>
          </a:p>
          <a:p>
            <a:r>
              <a:rPr lang="hr-HR" sz="2400" dirty="0"/>
              <a:t>Jedna prostorija bez vrata i prozora</a:t>
            </a:r>
          </a:p>
          <a:p>
            <a:r>
              <a:rPr lang="hr-HR" sz="2400" dirty="0"/>
              <a:t>Ognjište i prostirke za ležanje</a:t>
            </a:r>
            <a:endParaRPr lang="en-US" sz="2400" dirty="0"/>
          </a:p>
        </p:txBody>
      </p:sp>
      <p:pic>
        <p:nvPicPr>
          <p:cNvPr id="5" name="Rezervirano mjesto sadržaja 4" descr="Slika na kojoj se prikazuje građevinski materijal, zgrada, kamen&#10;&#10;Opis je automatski generiran">
            <a:extLst>
              <a:ext uri="{FF2B5EF4-FFF2-40B4-BE49-F238E27FC236}">
                <a16:creationId xmlns:a16="http://schemas.microsoft.com/office/drawing/2014/main" xmlns="" id="{15CF7320-F7DE-4A4D-B235-5D3B5C906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3" b="-1"/>
          <a:stretch/>
        </p:blipFill>
        <p:spPr>
          <a:xfrm>
            <a:off x="3910592" y="1128678"/>
            <a:ext cx="4688077" cy="32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022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7EA9D3-3ECE-4001-953B-A93605CD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67544"/>
            <a:ext cx="2522980" cy="1205295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r>
              <a:rPr lang="hr-HR" dirty="0"/>
              <a:t>Vojnici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1BCB988-7188-4402-A472-12287098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978532"/>
            <a:ext cx="3008121" cy="2561717"/>
          </a:xfrm>
        </p:spPr>
        <p:txBody>
          <a:bodyPr>
            <a:noAutofit/>
          </a:bodyPr>
          <a:lstStyle/>
          <a:p>
            <a:r>
              <a:rPr lang="hr-HR" sz="2400" dirty="0"/>
              <a:t>Poseban status u društvu</a:t>
            </a:r>
          </a:p>
          <a:p>
            <a:r>
              <a:rPr lang="hr-HR" sz="2400" dirty="0"/>
              <a:t>Funkcija nasljedna</a:t>
            </a:r>
          </a:p>
          <a:p>
            <a:r>
              <a:rPr lang="hr-HR" sz="2400" dirty="0"/>
              <a:t>Plaća u srebru</a:t>
            </a:r>
          </a:p>
          <a:p>
            <a:r>
              <a:rPr lang="hr-HR" sz="2400" dirty="0"/>
              <a:t>Mirovina</a:t>
            </a:r>
          </a:p>
          <a:p>
            <a:r>
              <a:rPr lang="hr-HR" sz="2400" dirty="0"/>
              <a:t>Profesionalna vojska</a:t>
            </a:r>
            <a:endParaRPr lang="en-US" sz="2400" dirty="0"/>
          </a:p>
        </p:txBody>
      </p:sp>
      <p:pic>
        <p:nvPicPr>
          <p:cNvPr id="5" name="Rezervirano mjesto sadržaja 4" descr="Slika na kojoj se prikazuje nebo&#10;&#10;Opis je automatski generiran">
            <a:extLst>
              <a:ext uri="{FF2B5EF4-FFF2-40B4-BE49-F238E27FC236}">
                <a16:creationId xmlns:a16="http://schemas.microsoft.com/office/drawing/2014/main" xmlns="" id="{19A1B823-3DF9-4C07-AE03-FC8D8F777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0720" y="828038"/>
            <a:ext cx="4688077" cy="37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36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966391" y="286052"/>
            <a:ext cx="1650235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D9C4ED1-BBA7-4BB8-B505-926FE6E3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903081"/>
            <a:ext cx="2002054" cy="1335881"/>
          </a:xfrm>
        </p:spPr>
        <p:txBody>
          <a:bodyPr>
            <a:normAutofit/>
          </a:bodyPr>
          <a:lstStyle/>
          <a:p>
            <a:r>
              <a:rPr lang="hr-HR" sz="2400">
                <a:solidFill>
                  <a:srgbClr val="FFFFFF"/>
                </a:solidFill>
              </a:rPr>
              <a:t>Žene u Egiptu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xmlns="" id="{527A55D6-CB31-4576-8039-4E64B137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08" y="2516347"/>
            <a:ext cx="3486019" cy="1820500"/>
          </a:xfrm>
        </p:spPr>
        <p:txBody>
          <a:bodyPr>
            <a:noAutofit/>
          </a:bodyPr>
          <a:lstStyle/>
          <a:p>
            <a:r>
              <a:rPr lang="hr-HR" sz="2400" dirty="0"/>
              <a:t>Velike slobode i prava</a:t>
            </a:r>
          </a:p>
          <a:p>
            <a:r>
              <a:rPr lang="hr-HR" sz="2400" dirty="0"/>
              <a:t>Briga za obitelj</a:t>
            </a:r>
          </a:p>
          <a:p>
            <a:r>
              <a:rPr lang="hr-HR" sz="2400" dirty="0"/>
              <a:t>Vladarice Egipta</a:t>
            </a:r>
          </a:p>
          <a:p>
            <a:r>
              <a:rPr lang="hr-HR" sz="2400" dirty="0"/>
              <a:t>Religijske funkcije</a:t>
            </a:r>
          </a:p>
          <a:p>
            <a:r>
              <a:rPr lang="hr-HR" sz="2400" dirty="0"/>
              <a:t>Nadgledanje proizvodnje piva</a:t>
            </a:r>
            <a:endParaRPr lang="en-US" sz="2400" dirty="0"/>
          </a:p>
        </p:txBody>
      </p:sp>
      <p:pic>
        <p:nvPicPr>
          <p:cNvPr id="5" name="Rezervirano mjesto sadržaj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1E6E2CF2-36E6-43F7-8BB0-1C0C2E7D2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427" y="714375"/>
            <a:ext cx="4528090" cy="36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77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721268-A41C-4912-B72E-5AF0DF7D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660861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Ravnopravnost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ebo, zgrada, na otvorenom&#10;&#10;Opis je automatski generiran">
            <a:extLst>
              <a:ext uri="{FF2B5EF4-FFF2-40B4-BE49-F238E27FC236}">
                <a16:creationId xmlns:a16="http://schemas.microsoft.com/office/drawing/2014/main" xmlns="" id="{F31D186B-2161-4472-9BB1-055A7FDCA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5" r="-2" b="13172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158911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5529605-4EAB-4239-8D5D-C23517B3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2" y="1439025"/>
            <a:ext cx="2057400" cy="2057400"/>
          </a:xfrm>
          <a:prstGeom prst="ellipse">
            <a:avLst/>
          </a:prstGeom>
          <a:solidFill>
            <a:srgbClr val="7B7B7B"/>
          </a:solidFill>
          <a:ln w="174625" cmpd="thinThick">
            <a:solidFill>
              <a:srgbClr val="7B7B7B"/>
            </a:solidFill>
          </a:ln>
        </p:spPr>
        <p:txBody>
          <a:bodyPr>
            <a:normAutofit/>
          </a:bodyPr>
          <a:lstStyle/>
          <a:p>
            <a:r>
              <a:rPr lang="hr-HR" sz="2000">
                <a:solidFill>
                  <a:srgbClr val="FFFFFF"/>
                </a:solidFill>
              </a:rPr>
              <a:t>Robovi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0BFF284-395D-47B6-B0D0-2884E9B17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410089"/>
              </p:ext>
            </p:extLst>
          </p:nvPr>
        </p:nvGraphicFramePr>
        <p:xfrm>
          <a:off x="3028950" y="735888"/>
          <a:ext cx="5391150" cy="346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87971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071F6B-237B-469D-94B5-004088EA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/>
              <a:t>Rad s povijesnim izvorima</a:t>
            </a:r>
          </a:p>
        </p:txBody>
      </p:sp>
      <p:pic>
        <p:nvPicPr>
          <p:cNvPr id="5" name="Rezervirano mjesto sadržaja 4" descr="Slika na kojoj se prikazuje tekst, odjeća&#10;&#10;Opis je automatski generiran">
            <a:extLst>
              <a:ext uri="{FF2B5EF4-FFF2-40B4-BE49-F238E27FC236}">
                <a16:creationId xmlns:a16="http://schemas.microsoft.com/office/drawing/2014/main" xmlns="" id="{D9528606-7367-47A5-8502-1B4B21A66A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3" r="9889" b="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AC8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5221970-C197-4A31-88F4-7AB81CD53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2400" dirty="0"/>
              <a:t>Kojoj vrsti povijesnih izvora pripada ovaj izvor?</a:t>
            </a:r>
          </a:p>
          <a:p>
            <a:r>
              <a:rPr lang="hr-HR" sz="2400" dirty="0"/>
              <a:t>Tko su autori ovog izvora?</a:t>
            </a:r>
          </a:p>
          <a:p>
            <a:r>
              <a:rPr lang="hr-HR" sz="2400" dirty="0"/>
              <a:t>Jesu li autori u ovom izvoru iznijeli svoje mišljenje?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5517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6632BC-9723-46B6-85E0-3F3039085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10" name="Rezervirano mjesto sadržaja 2">
            <a:extLst>
              <a:ext uri="{FF2B5EF4-FFF2-40B4-BE49-F238E27FC236}">
                <a16:creationId xmlns:a16="http://schemas.microsoft.com/office/drawing/2014/main" xmlns="" id="{938F3ABF-0721-4D90-94D5-D5AEF2063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4290379"/>
              </p:ext>
            </p:extLst>
          </p:nvPr>
        </p:nvGraphicFramePr>
        <p:xfrm>
          <a:off x="3704046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1308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6FD317C-E805-45A1-9A68-1561F0B3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Piramida društvenih odnos u Egiptu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3828858-476F-4433-AEC5-78956677B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7" y="3127875"/>
            <a:ext cx="2743200" cy="1144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Društvo podijeljeno u nekoliko slojeva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fotografija, nebo&#10;&#10;Opis je automatski generiran">
            <a:extLst>
              <a:ext uri="{FF2B5EF4-FFF2-40B4-BE49-F238E27FC236}">
                <a16:creationId xmlns:a16="http://schemas.microsoft.com/office/drawing/2014/main" xmlns="" id="{254FA8BB-50CA-48C9-AEE1-FA7064221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760" y="369429"/>
            <a:ext cx="4594371" cy="44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524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DF511C-CDC6-4A48-8364-C227FA87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23" y="707782"/>
            <a:ext cx="3958000" cy="994173"/>
          </a:xfrm>
        </p:spPr>
        <p:txBody>
          <a:bodyPr>
            <a:normAutofit/>
          </a:bodyPr>
          <a:lstStyle/>
          <a:p>
            <a:r>
              <a:rPr lang="hr-HR" dirty="0"/>
              <a:t>Faraon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F4129CB-5E15-42FA-A30C-22DEFB613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00" y="1701955"/>
            <a:ext cx="4718740" cy="2386263"/>
          </a:xfrm>
        </p:spPr>
        <p:txBody>
          <a:bodyPr anchor="t">
            <a:noAutofit/>
          </a:bodyPr>
          <a:lstStyle/>
          <a:p>
            <a:r>
              <a:rPr lang="hr-HR" sz="2400" dirty="0"/>
              <a:t>Apsolutni vladar zemlje</a:t>
            </a:r>
          </a:p>
          <a:p>
            <a:r>
              <a:rPr lang="hr-HR" sz="2400" dirty="0"/>
              <a:t>Božanstvo</a:t>
            </a:r>
          </a:p>
          <a:p>
            <a:r>
              <a:rPr lang="hr-HR" sz="2400" dirty="0"/>
              <a:t>Vladao do smrti</a:t>
            </a:r>
          </a:p>
          <a:p>
            <a:r>
              <a:rPr lang="hr-HR" sz="2400" dirty="0"/>
              <a:t>Dinastija</a:t>
            </a:r>
          </a:p>
          <a:p>
            <a:r>
              <a:rPr lang="hr-HR" sz="2400" dirty="0"/>
              <a:t>Najstarija lista (kamen iz Palerma)</a:t>
            </a:r>
          </a:p>
          <a:p>
            <a:r>
              <a:rPr lang="hr-HR" sz="2400" dirty="0"/>
              <a:t>Uglavnom muškarci</a:t>
            </a:r>
            <a:endParaRPr lang="en-US" sz="2400" dirty="0"/>
          </a:p>
        </p:txBody>
      </p:sp>
      <p:sp>
        <p:nvSpPr>
          <p:cNvPr id="17" name="Freeform 49">
            <a:extLst>
              <a:ext uri="{FF2B5EF4-FFF2-40B4-BE49-F238E27FC236}">
                <a16:creationId xmlns:a16="http://schemas.microsoft.com/office/drawing/2014/main" xmlns="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035435" y="435869"/>
            <a:ext cx="4108564" cy="470763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2551D45B-C1F2-4B92-A3B3-921DCE4B6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188"/>
          <a:stretch/>
        </p:blipFill>
        <p:spPr>
          <a:xfrm>
            <a:off x="5169987" y="570421"/>
            <a:ext cx="3974013" cy="4573079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504584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B67E09-5A23-4903-96B1-6FDA3F08E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24" y="1047216"/>
            <a:ext cx="3754752" cy="9941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/>
              <a:t>Kraljica </a:t>
            </a:r>
            <a:r>
              <a:rPr lang="hr-HR" sz="3700" err="1"/>
              <a:t>Hatšepsut</a:t>
            </a:r>
            <a:endParaRPr lang="en-US" sz="370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5F9D3041-7A6B-4885-99F1-CF53FFD8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7" y="2153986"/>
            <a:ext cx="3754752" cy="2386263"/>
          </a:xfrm>
        </p:spPr>
        <p:txBody>
          <a:bodyPr anchor="t">
            <a:normAutofit/>
          </a:bodyPr>
          <a:lstStyle/>
          <a:p>
            <a:r>
              <a:rPr lang="hr-HR" sz="2400" dirty="0"/>
              <a:t>Jedna od zanimljivijih vladarica Egipta</a:t>
            </a:r>
          </a:p>
          <a:p>
            <a:r>
              <a:rPr lang="hr-HR" sz="2400" dirty="0"/>
              <a:t>Prikazi s bradom</a:t>
            </a:r>
          </a:p>
          <a:p>
            <a:r>
              <a:rPr lang="hr-HR" sz="2400" dirty="0"/>
              <a:t>Veličanstveni hram u </a:t>
            </a:r>
            <a:r>
              <a:rPr lang="hr-HR" sz="2400" dirty="0" err="1"/>
              <a:t>Deir</a:t>
            </a:r>
            <a:r>
              <a:rPr lang="hr-HR" sz="2400" dirty="0"/>
              <a:t> </a:t>
            </a:r>
            <a:r>
              <a:rPr lang="hr-HR" sz="2400" dirty="0" err="1"/>
              <a:t>el-Bahri</a:t>
            </a:r>
            <a:endParaRPr lang="en-US" sz="2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14413" y="0"/>
            <a:ext cx="4629587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drveni, stol, sjedenje, zid&#10;&#10;Opis je automatski generiran">
            <a:extLst>
              <a:ext uri="{FF2B5EF4-FFF2-40B4-BE49-F238E27FC236}">
                <a16:creationId xmlns:a16="http://schemas.microsoft.com/office/drawing/2014/main" xmlns="" id="{E9109EDD-EE72-4DEF-B6D1-DDB418DDC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 b="8355"/>
          <a:stretch/>
        </p:blipFill>
        <p:spPr>
          <a:xfrm>
            <a:off x="4625884" y="10"/>
            <a:ext cx="4518116" cy="51434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909056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2FC0D2-D0F1-474C-8CA1-1642177C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/>
            <a:r>
              <a:rPr lang="hr-HR" dirty="0">
                <a:solidFill>
                  <a:schemeClr val="accent1"/>
                </a:solidFill>
              </a:rPr>
              <a:t>Upravitelji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F98EE04-9A59-4F6A-AFD8-EF961BD71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2" y="1205785"/>
            <a:ext cx="4783327" cy="369768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hr-HR" sz="2000" dirty="0"/>
              <a:t>VEZIRI:</a:t>
            </a:r>
          </a:p>
          <a:p>
            <a:r>
              <a:rPr lang="hr-HR" sz="2000" dirty="0"/>
              <a:t>Upravitelji Gornjeg i Donjeg Egipta</a:t>
            </a:r>
          </a:p>
          <a:p>
            <a:r>
              <a:rPr lang="hr-HR" sz="2000" dirty="0"/>
              <a:t>Najmoćniji ljudi nakon faraona</a:t>
            </a:r>
          </a:p>
          <a:p>
            <a:r>
              <a:rPr lang="hr-HR" sz="2000" dirty="0"/>
              <a:t>Upravljali riznicama, faraonovim imanjima, poštom i sudstvom</a:t>
            </a:r>
          </a:p>
          <a:p>
            <a:pPr marL="0" indent="0">
              <a:buNone/>
            </a:pPr>
            <a:r>
              <a:rPr lang="hr-HR" sz="2000" dirty="0"/>
              <a:t>NOMARSI:</a:t>
            </a:r>
          </a:p>
          <a:p>
            <a:r>
              <a:rPr lang="hr-HR" sz="2000" dirty="0"/>
              <a:t>Upravitelji manjih područja i gradova</a:t>
            </a:r>
          </a:p>
          <a:p>
            <a:r>
              <a:rPr lang="hr-HR" sz="2000" dirty="0" err="1" smtClean="0"/>
              <a:t>Nome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UPRAVITELJI:</a:t>
            </a:r>
          </a:p>
          <a:p>
            <a:r>
              <a:rPr lang="hr-HR" sz="2000" dirty="0"/>
              <a:t>Javni radovi, pravni poslovi i upravljanje dobrima </a:t>
            </a:r>
          </a:p>
          <a:p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68608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3EB9708-2A6F-4A73-813B-8615C0BD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471949"/>
            <a:ext cx="3845274" cy="1257452"/>
          </a:xfrm>
        </p:spPr>
        <p:txBody>
          <a:bodyPr>
            <a:normAutofit/>
          </a:bodyPr>
          <a:lstStyle/>
          <a:p>
            <a:r>
              <a:rPr lang="hr-HR" dirty="0"/>
              <a:t>Svećenici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F6790AA-40AE-4FD2-8A83-4DA0E48E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07" y="1489446"/>
            <a:ext cx="4317252" cy="2839064"/>
          </a:xfrm>
        </p:spPr>
        <p:txBody>
          <a:bodyPr>
            <a:noAutofit/>
          </a:bodyPr>
          <a:lstStyle/>
          <a:p>
            <a:r>
              <a:rPr lang="hr-HR" sz="2400" dirty="0"/>
              <a:t>Cijenjeni u društvu</a:t>
            </a:r>
          </a:p>
          <a:p>
            <a:r>
              <a:rPr lang="hr-HR" sz="2400" dirty="0"/>
              <a:t>Izravno podređeni faraonu</a:t>
            </a:r>
          </a:p>
          <a:p>
            <a:r>
              <a:rPr lang="hr-HR" sz="2400" dirty="0"/>
              <a:t>Obnašali najviše vojne funkcije</a:t>
            </a:r>
          </a:p>
          <a:p>
            <a:r>
              <a:rPr lang="hr-HR" sz="2400" dirty="0"/>
              <a:t>Upravitelji hramova i lokalnih područja</a:t>
            </a:r>
          </a:p>
          <a:p>
            <a:r>
              <a:rPr lang="hr-HR" sz="2400" dirty="0"/>
              <a:t>Prinosi darova božanstvima</a:t>
            </a:r>
            <a:endParaRPr lang="en-US" sz="2400" dirty="0"/>
          </a:p>
        </p:txBody>
      </p:sp>
      <p:pic>
        <p:nvPicPr>
          <p:cNvPr id="5" name="Rezervirano mjesto sadržaja 4" descr="Slika na kojoj se prikazuje tekst, fotografija, zgrada, na zatvorenom&#10;&#10;Opis je automatski generiran">
            <a:extLst>
              <a:ext uri="{FF2B5EF4-FFF2-40B4-BE49-F238E27FC236}">
                <a16:creationId xmlns:a16="http://schemas.microsoft.com/office/drawing/2014/main" xmlns="" id="{98E9750E-A0E6-44BB-9AFE-6AE7AE4FD2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7" b="2"/>
          <a:stretch/>
        </p:blipFill>
        <p:spPr>
          <a:xfrm>
            <a:off x="4567959" y="10"/>
            <a:ext cx="4576040" cy="51434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87928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3B1F91-88F3-4D3E-B4F1-ADA10159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dirty="0"/>
              <a:t>Pisari</a:t>
            </a:r>
          </a:p>
        </p:txBody>
      </p:sp>
      <p:pic>
        <p:nvPicPr>
          <p:cNvPr id="5" name="Rezervirano mjesto sadržaja 4" descr="Slika na kojoj se prikazuje zgrada, na otvorenom, osoba, sjedenje&#10;&#10;Opis je automatski generiran">
            <a:extLst>
              <a:ext uri="{FF2B5EF4-FFF2-40B4-BE49-F238E27FC236}">
                <a16:creationId xmlns:a16="http://schemas.microsoft.com/office/drawing/2014/main" xmlns="" id="{7DFA6E0C-6BB4-4569-83A1-DC829BD481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2" r="11716" b="2"/>
          <a:stretch/>
        </p:blipFill>
        <p:spPr>
          <a:xfrm>
            <a:off x="0" y="707782"/>
            <a:ext cx="2998264" cy="4435718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9E8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CC451F1-60AA-4E46-B3E3-DCC20B733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2400" dirty="0"/>
              <a:t>Ugledne i moćne osobe</a:t>
            </a:r>
          </a:p>
          <a:p>
            <a:r>
              <a:rPr lang="hr-HR" sz="2400" dirty="0"/>
              <a:t>Ubirači poreza</a:t>
            </a:r>
          </a:p>
          <a:p>
            <a:r>
              <a:rPr lang="hr-HR" sz="2400" dirty="0"/>
              <a:t>Mjeritelji zemlje nakon poplava</a:t>
            </a:r>
          </a:p>
          <a:p>
            <a:r>
              <a:rPr lang="hr-HR" sz="2400" dirty="0"/>
              <a:t>Brojanje stoke</a:t>
            </a:r>
          </a:p>
          <a:p>
            <a:r>
              <a:rPr lang="hr-HR" sz="2400" dirty="0"/>
              <a:t>Obračunavanje viškova pšenice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5315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C4FC74-A98B-4426-AEAE-22186646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471949"/>
            <a:ext cx="2750280" cy="1257452"/>
          </a:xfrm>
        </p:spPr>
        <p:txBody>
          <a:bodyPr>
            <a:normAutofit/>
          </a:bodyPr>
          <a:lstStyle/>
          <a:p>
            <a:r>
              <a:rPr lang="hr-HR" dirty="0"/>
              <a:t>Obrtnici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215435B-C912-4303-8598-3DFC5CABD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1828800"/>
            <a:ext cx="2750278" cy="2839064"/>
          </a:xfrm>
        </p:spPr>
        <p:txBody>
          <a:bodyPr>
            <a:normAutofit/>
          </a:bodyPr>
          <a:lstStyle/>
          <a:p>
            <a:r>
              <a:rPr lang="hr-HR" sz="2400" dirty="0"/>
              <a:t>Sloj slobodnih ljudi</a:t>
            </a:r>
          </a:p>
          <a:p>
            <a:r>
              <a:rPr lang="hr-HR" sz="2400" dirty="0"/>
              <a:t>Obrtničke radionice</a:t>
            </a:r>
          </a:p>
          <a:p>
            <a:r>
              <a:rPr lang="hr-HR" sz="2400" dirty="0"/>
              <a:t>Udruženja obrtnika</a:t>
            </a:r>
          </a:p>
          <a:p>
            <a:endParaRPr lang="hr-HR" sz="1400" dirty="0"/>
          </a:p>
        </p:txBody>
      </p:sp>
      <p:pic>
        <p:nvPicPr>
          <p:cNvPr id="5" name="Slik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3D398B2B-ABC9-4581-A24E-54DB11732E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11" r="7953" b="1"/>
          <a:stretch/>
        </p:blipFill>
        <p:spPr>
          <a:xfrm>
            <a:off x="3910592" y="829737"/>
            <a:ext cx="4753660" cy="38337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07553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8B2A4C-F9E2-43E9-9464-23B37DBF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12" y="347014"/>
            <a:ext cx="2468166" cy="1715691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r>
              <a:rPr lang="hr-HR" dirty="0"/>
              <a:t>Seljaci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55B86432-29D0-491B-BD15-7AF1CE2A7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288" y="828038"/>
            <a:ext cx="5433676" cy="1563328"/>
          </a:xfrm>
        </p:spPr>
        <p:txBody>
          <a:bodyPr anchor="ctr">
            <a:normAutofit fontScale="92500" lnSpcReduction="10000"/>
          </a:bodyPr>
          <a:lstStyle/>
          <a:p>
            <a:r>
              <a:rPr lang="hr-HR" sz="2400" dirty="0"/>
              <a:t>Uzgoj žitarica, najčešće lan</a:t>
            </a:r>
          </a:p>
          <a:p>
            <a:r>
              <a:rPr lang="hr-HR" sz="2400" dirty="0"/>
              <a:t>Uzgoj voća, datulje i smokve i povrća </a:t>
            </a:r>
          </a:p>
          <a:p>
            <a:r>
              <a:rPr lang="hr-HR" sz="2400" dirty="0"/>
              <a:t>Proizvodnja piva</a:t>
            </a:r>
          </a:p>
          <a:p>
            <a:r>
              <a:rPr lang="hr-HR" sz="2400" dirty="0"/>
              <a:t>Uzgoj vinove loze i proizvodnja vina</a:t>
            </a:r>
          </a:p>
          <a:p>
            <a:endParaRPr lang="en-US" sz="1400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xmlns="" id="{FC8D2E8D-4244-4588-A666-8DCA7D3ABB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20123"/>
          <a:stretch/>
        </p:blipFill>
        <p:spPr>
          <a:xfrm>
            <a:off x="-6876" y="2072363"/>
            <a:ext cx="9150876" cy="3069946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69556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350</Words>
  <Application>Microsoft Office PowerPoint</Application>
  <PresentationFormat>On-screen Show (16:9)</PresentationFormat>
  <Paragraphs>99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Društveni život u Egiptu</vt:lpstr>
      <vt:lpstr>Piramida društvenih odnos u Egiptu</vt:lpstr>
      <vt:lpstr>Faraon</vt:lpstr>
      <vt:lpstr>Kraljica Hatšepsut</vt:lpstr>
      <vt:lpstr>Upravitelji</vt:lpstr>
      <vt:lpstr>Svećenici</vt:lpstr>
      <vt:lpstr>Pisari</vt:lpstr>
      <vt:lpstr>Obrtnici</vt:lpstr>
      <vt:lpstr>Seljaci</vt:lpstr>
      <vt:lpstr>Slide 10</vt:lpstr>
      <vt:lpstr>Vojnici</vt:lpstr>
      <vt:lpstr>Žene u Egiptu</vt:lpstr>
      <vt:lpstr>Ravnopravnost</vt:lpstr>
      <vt:lpstr>Robovi</vt:lpstr>
      <vt:lpstr>Rad s povijesnim izvorima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Društveni život u Egiptu</dc:title>
  <dc:creator>ivan.cuzic1@skole.hr</dc:creator>
  <cp:lastModifiedBy>dvukelic</cp:lastModifiedBy>
  <cp:revision>2</cp:revision>
  <dcterms:created xsi:type="dcterms:W3CDTF">2019-08-21T07:34:57Z</dcterms:created>
  <dcterms:modified xsi:type="dcterms:W3CDTF">2019-08-29T10:04:59Z</dcterms:modified>
</cp:coreProperties>
</file>